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5197" r:id="rId1"/>
    <p:sldMasterId id="2147485265" r:id="rId2"/>
    <p:sldMasterId id="2147485397" r:id="rId3"/>
  </p:sldMasterIdLst>
  <p:notesMasterIdLst>
    <p:notesMasterId r:id="rId21"/>
  </p:notesMasterIdLst>
  <p:handoutMasterIdLst>
    <p:handoutMasterId r:id="rId22"/>
  </p:handoutMasterIdLst>
  <p:sldIdLst>
    <p:sldId id="256" r:id="rId4"/>
    <p:sldId id="265" r:id="rId5"/>
    <p:sldId id="269" r:id="rId6"/>
    <p:sldId id="267" r:id="rId7"/>
    <p:sldId id="271" r:id="rId8"/>
    <p:sldId id="273" r:id="rId9"/>
    <p:sldId id="277" r:id="rId10"/>
    <p:sldId id="278" r:id="rId11"/>
    <p:sldId id="274" r:id="rId12"/>
    <p:sldId id="279" r:id="rId13"/>
    <p:sldId id="281" r:id="rId14"/>
    <p:sldId id="282" r:id="rId15"/>
    <p:sldId id="285" r:id="rId16"/>
    <p:sldId id="284" r:id="rId17"/>
    <p:sldId id="286" r:id="rId18"/>
    <p:sldId id="287" r:id="rId19"/>
    <p:sldId id="268" r:id="rId20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 snapToObjects="1" showGuides="1">
      <p:cViewPr varScale="1">
        <p:scale>
          <a:sx n="114" d="100"/>
          <a:sy n="114" d="100"/>
        </p:scale>
        <p:origin x="15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45" d="100"/>
          <a:sy n="45" d="100"/>
        </p:scale>
        <p:origin x="27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27466" cy="464503"/>
          </a:xfrm>
          <a:prstGeom prst="rect">
            <a:avLst/>
          </a:prstGeom>
        </p:spPr>
        <p:txBody>
          <a:bodyPr vert="horz" lIns="91212" tIns="45605" rIns="91212" bIns="45605" rtlCol="0"/>
          <a:lstStyle>
            <a:lvl1pPr algn="l">
              <a:defRPr sz="12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1"/>
            <a:ext cx="3027466" cy="464503"/>
          </a:xfrm>
          <a:prstGeom prst="rect">
            <a:avLst/>
          </a:prstGeom>
        </p:spPr>
        <p:txBody>
          <a:bodyPr vert="horz" wrap="square" lIns="91212" tIns="45605" rIns="91212" bIns="45605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6C646A4-BB9B-4B8C-855E-D46909ACE4EC}" type="datetimeFigureOut">
              <a:rPr lang="en-US"/>
              <a:pPr>
                <a:defRPr/>
              </a:pPr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17612"/>
            <a:ext cx="3027466" cy="464503"/>
          </a:xfrm>
          <a:prstGeom prst="rect">
            <a:avLst/>
          </a:prstGeom>
        </p:spPr>
        <p:txBody>
          <a:bodyPr vert="horz" lIns="91212" tIns="45605" rIns="91212" bIns="45605" rtlCol="0" anchor="b"/>
          <a:lstStyle>
            <a:lvl1pPr algn="l">
              <a:defRPr sz="12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612"/>
            <a:ext cx="3027466" cy="464503"/>
          </a:xfrm>
          <a:prstGeom prst="rect">
            <a:avLst/>
          </a:prstGeom>
        </p:spPr>
        <p:txBody>
          <a:bodyPr vert="horz" wrap="square" lIns="91212" tIns="45605" rIns="91212" bIns="45605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835A6EA-93D0-47D8-AD17-855E4C259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954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27466" cy="464503"/>
          </a:xfrm>
          <a:prstGeom prst="rect">
            <a:avLst/>
          </a:prstGeom>
        </p:spPr>
        <p:txBody>
          <a:bodyPr vert="horz" lIns="91212" tIns="45605" rIns="91212" bIns="45605" rtlCol="0"/>
          <a:lstStyle>
            <a:lvl1pPr algn="l">
              <a:defRPr sz="12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5953" y="1"/>
            <a:ext cx="3027466" cy="464503"/>
          </a:xfrm>
          <a:prstGeom prst="rect">
            <a:avLst/>
          </a:prstGeom>
        </p:spPr>
        <p:txBody>
          <a:bodyPr vert="horz" wrap="square" lIns="91212" tIns="45605" rIns="91212" bIns="45605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9F3E8D4-DEC0-4006-8D4F-0FDA10470C08}" type="datetimeFigureOut">
              <a:rPr lang="en-US"/>
              <a:pPr>
                <a:defRPr/>
              </a:pPr>
              <a:t>1/3/2018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12" tIns="45605" rIns="91212" bIns="4560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133" y="4410392"/>
            <a:ext cx="5586735" cy="4177348"/>
          </a:xfrm>
          <a:prstGeom prst="rect">
            <a:avLst/>
          </a:prstGeom>
        </p:spPr>
        <p:txBody>
          <a:bodyPr vert="horz" lIns="91212" tIns="45605" rIns="91212" bIns="4560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17612"/>
            <a:ext cx="3027466" cy="464503"/>
          </a:xfrm>
          <a:prstGeom prst="rect">
            <a:avLst/>
          </a:prstGeom>
        </p:spPr>
        <p:txBody>
          <a:bodyPr vert="horz" lIns="91212" tIns="45605" rIns="91212" bIns="45605" rtlCol="0" anchor="b"/>
          <a:lstStyle>
            <a:lvl1pPr algn="l">
              <a:defRPr sz="12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5953" y="8817612"/>
            <a:ext cx="3027466" cy="464503"/>
          </a:xfrm>
          <a:prstGeom prst="rect">
            <a:avLst/>
          </a:prstGeom>
        </p:spPr>
        <p:txBody>
          <a:bodyPr vert="horz" wrap="square" lIns="91212" tIns="45605" rIns="91212" bIns="45605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57DA7DA-3AE2-4A43-88A4-44692C405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001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5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822166"/>
            <a:ext cx="39243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93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4"/>
            <a:ext cx="8410104" cy="983693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934" y="1788583"/>
            <a:ext cx="4133273" cy="4399780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4657428" y="1788509"/>
            <a:ext cx="4133088" cy="4402163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3"/>
          </p:nvPr>
        </p:nvSpPr>
        <p:spPr>
          <a:xfrm>
            <a:off x="356934" y="1429560"/>
            <a:ext cx="4133273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4657429" y="1421539"/>
            <a:ext cx="4133088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8F022-CF83-4CC3-82DB-7496FFBF5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74018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E54F7-6EF8-42CA-8692-C7C1F1197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882610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ED765-6A1C-464E-8BDD-1BAFC2446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563005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 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3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70" name="ClipArt Placeholder 9"/>
          <p:cNvSpPr>
            <a:spLocks noGrp="1"/>
          </p:cNvSpPr>
          <p:nvPr>
            <p:ph type="clipArt" sz="quarter" idx="49"/>
          </p:nvPr>
        </p:nvSpPr>
        <p:spPr>
          <a:xfrm>
            <a:off x="34183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77" name="ClipArt Placeholder 9"/>
          <p:cNvSpPr>
            <a:spLocks noGrp="1"/>
          </p:cNvSpPr>
          <p:nvPr>
            <p:ph type="clipArt" sz="quarter" idx="56"/>
          </p:nvPr>
        </p:nvSpPr>
        <p:spPr>
          <a:xfrm>
            <a:off x="2093047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84" name="ClipArt Placeholder 9"/>
          <p:cNvSpPr>
            <a:spLocks noGrp="1"/>
          </p:cNvSpPr>
          <p:nvPr>
            <p:ph type="clipArt" sz="quarter" idx="63"/>
          </p:nvPr>
        </p:nvSpPr>
        <p:spPr>
          <a:xfrm>
            <a:off x="3844259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1" name="ClipArt Placeholder 9"/>
          <p:cNvSpPr>
            <a:spLocks noGrp="1"/>
          </p:cNvSpPr>
          <p:nvPr>
            <p:ph type="clipArt" sz="quarter" idx="70"/>
          </p:nvPr>
        </p:nvSpPr>
        <p:spPr>
          <a:xfrm>
            <a:off x="5595471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198" name="ClipArt Placeholder 9"/>
          <p:cNvSpPr>
            <a:spLocks noGrp="1"/>
          </p:cNvSpPr>
          <p:nvPr>
            <p:ph type="clipArt" sz="quarter" idx="77"/>
          </p:nvPr>
        </p:nvSpPr>
        <p:spPr>
          <a:xfrm>
            <a:off x="734668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668193"/>
          </a:xfrm>
        </p:spPr>
        <p:txBody>
          <a:bodyPr/>
          <a:lstStyle>
            <a:lvl1pPr>
              <a:defRPr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1" name="Text Placeholder 2"/>
          <p:cNvSpPr>
            <a:spLocks noGrp="1"/>
          </p:cNvSpPr>
          <p:nvPr>
            <p:ph type="body" sz="quarter" idx="50"/>
          </p:nvPr>
        </p:nvSpPr>
        <p:spPr>
          <a:xfrm>
            <a:off x="60349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2" name="Picture Placeholder 4"/>
          <p:cNvSpPr>
            <a:spLocks noGrp="1"/>
          </p:cNvSpPr>
          <p:nvPr>
            <p:ph type="pic" sz="quarter" idx="51"/>
          </p:nvPr>
        </p:nvSpPr>
        <p:spPr>
          <a:xfrm>
            <a:off x="47649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73" name="Text Placeholder 2"/>
          <p:cNvSpPr>
            <a:spLocks noGrp="1"/>
          </p:cNvSpPr>
          <p:nvPr>
            <p:ph type="body" sz="quarter" idx="52"/>
          </p:nvPr>
        </p:nvSpPr>
        <p:spPr>
          <a:xfrm>
            <a:off x="46509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4" name="Text Placeholder 2"/>
          <p:cNvSpPr>
            <a:spLocks noGrp="1"/>
          </p:cNvSpPr>
          <p:nvPr>
            <p:ph type="body" sz="quarter" idx="53"/>
          </p:nvPr>
        </p:nvSpPr>
        <p:spPr>
          <a:xfrm>
            <a:off x="46509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5" name="Text Placeholder 2"/>
          <p:cNvSpPr>
            <a:spLocks noGrp="1"/>
          </p:cNvSpPr>
          <p:nvPr>
            <p:ph type="body" sz="quarter" idx="54"/>
          </p:nvPr>
        </p:nvSpPr>
        <p:spPr>
          <a:xfrm>
            <a:off x="46509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6" name="Text Placeholder 2"/>
          <p:cNvSpPr>
            <a:spLocks noGrp="1"/>
          </p:cNvSpPr>
          <p:nvPr>
            <p:ph type="body" sz="quarter" idx="55"/>
          </p:nvPr>
        </p:nvSpPr>
        <p:spPr>
          <a:xfrm>
            <a:off x="46509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8" name="Text Placeholder 2"/>
          <p:cNvSpPr>
            <a:spLocks noGrp="1"/>
          </p:cNvSpPr>
          <p:nvPr>
            <p:ph type="body" sz="quarter" idx="57"/>
          </p:nvPr>
        </p:nvSpPr>
        <p:spPr>
          <a:xfrm>
            <a:off x="23215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9" name="Picture Placeholder 4"/>
          <p:cNvSpPr>
            <a:spLocks noGrp="1"/>
          </p:cNvSpPr>
          <p:nvPr>
            <p:ph type="pic" sz="quarter" idx="58"/>
          </p:nvPr>
        </p:nvSpPr>
        <p:spPr>
          <a:xfrm>
            <a:off x="21945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0" name="Text Placeholder 2"/>
          <p:cNvSpPr>
            <a:spLocks noGrp="1"/>
          </p:cNvSpPr>
          <p:nvPr>
            <p:ph type="body" sz="quarter" idx="59"/>
          </p:nvPr>
        </p:nvSpPr>
        <p:spPr>
          <a:xfrm>
            <a:off x="21831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1" name="Text Placeholder 2"/>
          <p:cNvSpPr>
            <a:spLocks noGrp="1"/>
          </p:cNvSpPr>
          <p:nvPr>
            <p:ph type="body" sz="quarter" idx="60"/>
          </p:nvPr>
        </p:nvSpPr>
        <p:spPr>
          <a:xfrm>
            <a:off x="21831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2" name="Text Placeholder 2"/>
          <p:cNvSpPr>
            <a:spLocks noGrp="1"/>
          </p:cNvSpPr>
          <p:nvPr>
            <p:ph type="body" sz="quarter" idx="61"/>
          </p:nvPr>
        </p:nvSpPr>
        <p:spPr>
          <a:xfrm>
            <a:off x="21831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3" name="Text Placeholder 2"/>
          <p:cNvSpPr>
            <a:spLocks noGrp="1"/>
          </p:cNvSpPr>
          <p:nvPr>
            <p:ph type="body" sz="quarter" idx="62"/>
          </p:nvPr>
        </p:nvSpPr>
        <p:spPr>
          <a:xfrm>
            <a:off x="21831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Text Placeholder 2"/>
          <p:cNvSpPr>
            <a:spLocks noGrp="1"/>
          </p:cNvSpPr>
          <p:nvPr>
            <p:ph type="body" sz="quarter" idx="64"/>
          </p:nvPr>
        </p:nvSpPr>
        <p:spPr>
          <a:xfrm>
            <a:off x="4101439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6" name="Picture Placeholder 4"/>
          <p:cNvSpPr>
            <a:spLocks noGrp="1"/>
          </p:cNvSpPr>
          <p:nvPr>
            <p:ph type="pic" sz="quarter" idx="65"/>
          </p:nvPr>
        </p:nvSpPr>
        <p:spPr>
          <a:xfrm>
            <a:off x="3974439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87" name="Text Placeholder 2"/>
          <p:cNvSpPr>
            <a:spLocks noGrp="1"/>
          </p:cNvSpPr>
          <p:nvPr>
            <p:ph type="body" sz="quarter" idx="66"/>
          </p:nvPr>
        </p:nvSpPr>
        <p:spPr>
          <a:xfrm>
            <a:off x="3963047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Text Placeholder 2"/>
          <p:cNvSpPr>
            <a:spLocks noGrp="1"/>
          </p:cNvSpPr>
          <p:nvPr>
            <p:ph type="body" sz="quarter" idx="67"/>
          </p:nvPr>
        </p:nvSpPr>
        <p:spPr>
          <a:xfrm>
            <a:off x="3963047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9" name="Text Placeholder 2"/>
          <p:cNvSpPr>
            <a:spLocks noGrp="1"/>
          </p:cNvSpPr>
          <p:nvPr>
            <p:ph type="body" sz="quarter" idx="68"/>
          </p:nvPr>
        </p:nvSpPr>
        <p:spPr>
          <a:xfrm>
            <a:off x="3963047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0" name="Text Placeholder 2"/>
          <p:cNvSpPr>
            <a:spLocks noGrp="1"/>
          </p:cNvSpPr>
          <p:nvPr>
            <p:ph type="body" sz="quarter" idx="69"/>
          </p:nvPr>
        </p:nvSpPr>
        <p:spPr>
          <a:xfrm>
            <a:off x="3963047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2" name="Text Placeholder 2"/>
          <p:cNvSpPr>
            <a:spLocks noGrp="1"/>
          </p:cNvSpPr>
          <p:nvPr>
            <p:ph type="body" sz="quarter" idx="71"/>
          </p:nvPr>
        </p:nvSpPr>
        <p:spPr>
          <a:xfrm>
            <a:off x="58631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3" name="Picture Placeholder 4"/>
          <p:cNvSpPr>
            <a:spLocks noGrp="1"/>
          </p:cNvSpPr>
          <p:nvPr>
            <p:ph type="pic" sz="quarter" idx="72"/>
          </p:nvPr>
        </p:nvSpPr>
        <p:spPr>
          <a:xfrm>
            <a:off x="57361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94" name="Text Placeholder 2"/>
          <p:cNvSpPr>
            <a:spLocks noGrp="1"/>
          </p:cNvSpPr>
          <p:nvPr>
            <p:ph type="body" sz="quarter" idx="73"/>
          </p:nvPr>
        </p:nvSpPr>
        <p:spPr>
          <a:xfrm>
            <a:off x="57247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5" name="Text Placeholder 2"/>
          <p:cNvSpPr>
            <a:spLocks noGrp="1"/>
          </p:cNvSpPr>
          <p:nvPr>
            <p:ph type="body" sz="quarter" idx="74"/>
          </p:nvPr>
        </p:nvSpPr>
        <p:spPr>
          <a:xfrm>
            <a:off x="57247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6" name="Text Placeholder 2"/>
          <p:cNvSpPr>
            <a:spLocks noGrp="1"/>
          </p:cNvSpPr>
          <p:nvPr>
            <p:ph type="body" sz="quarter" idx="75"/>
          </p:nvPr>
        </p:nvSpPr>
        <p:spPr>
          <a:xfrm>
            <a:off x="57247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Text Placeholder 2"/>
          <p:cNvSpPr>
            <a:spLocks noGrp="1"/>
          </p:cNvSpPr>
          <p:nvPr>
            <p:ph type="body" sz="quarter" idx="76"/>
          </p:nvPr>
        </p:nvSpPr>
        <p:spPr>
          <a:xfrm>
            <a:off x="57247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9" name="Text Placeholder 2"/>
          <p:cNvSpPr>
            <a:spLocks noGrp="1"/>
          </p:cNvSpPr>
          <p:nvPr>
            <p:ph type="body" sz="quarter" idx="78"/>
          </p:nvPr>
        </p:nvSpPr>
        <p:spPr>
          <a:xfrm>
            <a:off x="763646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0" name="Picture Placeholder 4"/>
          <p:cNvSpPr>
            <a:spLocks noGrp="1"/>
          </p:cNvSpPr>
          <p:nvPr>
            <p:ph type="pic" sz="quarter" idx="79"/>
          </p:nvPr>
        </p:nvSpPr>
        <p:spPr>
          <a:xfrm>
            <a:off x="750946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01" name="Text Placeholder 2"/>
          <p:cNvSpPr>
            <a:spLocks noGrp="1"/>
          </p:cNvSpPr>
          <p:nvPr>
            <p:ph type="body" sz="quarter" idx="80"/>
          </p:nvPr>
        </p:nvSpPr>
        <p:spPr>
          <a:xfrm>
            <a:off x="749806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2" name="Text Placeholder 2"/>
          <p:cNvSpPr>
            <a:spLocks noGrp="1"/>
          </p:cNvSpPr>
          <p:nvPr>
            <p:ph type="body" sz="quarter" idx="81"/>
          </p:nvPr>
        </p:nvSpPr>
        <p:spPr>
          <a:xfrm>
            <a:off x="749806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3" name="Text Placeholder 2"/>
          <p:cNvSpPr>
            <a:spLocks noGrp="1"/>
          </p:cNvSpPr>
          <p:nvPr>
            <p:ph type="body" sz="quarter" idx="82"/>
          </p:nvPr>
        </p:nvSpPr>
        <p:spPr>
          <a:xfrm>
            <a:off x="749806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4" name="Text Placeholder 2"/>
          <p:cNvSpPr>
            <a:spLocks noGrp="1"/>
          </p:cNvSpPr>
          <p:nvPr>
            <p:ph type="body" sz="quarter" idx="83"/>
          </p:nvPr>
        </p:nvSpPr>
        <p:spPr>
          <a:xfrm>
            <a:off x="749806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" name="ClipArt Placeholder 9"/>
          <p:cNvSpPr>
            <a:spLocks noGrp="1"/>
          </p:cNvSpPr>
          <p:nvPr>
            <p:ph type="clipArt" sz="quarter" idx="84"/>
          </p:nvPr>
        </p:nvSpPr>
        <p:spPr>
          <a:xfrm>
            <a:off x="34909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6" name="ClipArt Placeholder 9"/>
          <p:cNvSpPr>
            <a:spLocks noGrp="1"/>
          </p:cNvSpPr>
          <p:nvPr>
            <p:ph type="clipArt" sz="quarter" idx="85"/>
          </p:nvPr>
        </p:nvSpPr>
        <p:spPr>
          <a:xfrm>
            <a:off x="2100304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7" name="ClipArt Placeholder 9"/>
          <p:cNvSpPr>
            <a:spLocks noGrp="1"/>
          </p:cNvSpPr>
          <p:nvPr>
            <p:ph type="clipArt" sz="quarter" idx="86"/>
          </p:nvPr>
        </p:nvSpPr>
        <p:spPr>
          <a:xfrm>
            <a:off x="3851516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8" name="ClipArt Placeholder 9"/>
          <p:cNvSpPr>
            <a:spLocks noGrp="1"/>
          </p:cNvSpPr>
          <p:nvPr>
            <p:ph type="clipArt" sz="quarter" idx="87"/>
          </p:nvPr>
        </p:nvSpPr>
        <p:spPr>
          <a:xfrm>
            <a:off x="5602728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09" name="ClipArt Placeholder 9"/>
          <p:cNvSpPr>
            <a:spLocks noGrp="1"/>
          </p:cNvSpPr>
          <p:nvPr>
            <p:ph type="clipArt" sz="quarter" idx="88"/>
          </p:nvPr>
        </p:nvSpPr>
        <p:spPr>
          <a:xfrm>
            <a:off x="735394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/>
              <a:t>Click icon to add clip art</a:t>
            </a:r>
            <a:endParaRPr lang="en-US" noProof="0" dirty="0"/>
          </a:p>
        </p:txBody>
      </p:sp>
      <p:sp>
        <p:nvSpPr>
          <p:cNvPr id="210" name="Text Placeholder 2"/>
          <p:cNvSpPr>
            <a:spLocks noGrp="1"/>
          </p:cNvSpPr>
          <p:nvPr>
            <p:ph type="body" sz="quarter" idx="89"/>
          </p:nvPr>
        </p:nvSpPr>
        <p:spPr>
          <a:xfrm>
            <a:off x="61074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1" name="Picture Placeholder 4"/>
          <p:cNvSpPr>
            <a:spLocks noGrp="1"/>
          </p:cNvSpPr>
          <p:nvPr>
            <p:ph type="pic" sz="quarter" idx="90"/>
          </p:nvPr>
        </p:nvSpPr>
        <p:spPr>
          <a:xfrm>
            <a:off x="48374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2" name="Text Placeholder 2"/>
          <p:cNvSpPr>
            <a:spLocks noGrp="1"/>
          </p:cNvSpPr>
          <p:nvPr>
            <p:ph type="body" sz="quarter" idx="91"/>
          </p:nvPr>
        </p:nvSpPr>
        <p:spPr>
          <a:xfrm>
            <a:off x="47235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92"/>
          </p:nvPr>
        </p:nvSpPr>
        <p:spPr>
          <a:xfrm>
            <a:off x="47235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4" name="Text Placeholder 2"/>
          <p:cNvSpPr>
            <a:spLocks noGrp="1"/>
          </p:cNvSpPr>
          <p:nvPr>
            <p:ph type="body" sz="quarter" idx="93"/>
          </p:nvPr>
        </p:nvSpPr>
        <p:spPr>
          <a:xfrm>
            <a:off x="47235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5" name="Text Placeholder 2"/>
          <p:cNvSpPr>
            <a:spLocks noGrp="1"/>
          </p:cNvSpPr>
          <p:nvPr>
            <p:ph type="body" sz="quarter" idx="94"/>
          </p:nvPr>
        </p:nvSpPr>
        <p:spPr>
          <a:xfrm>
            <a:off x="47235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6" name="Text Placeholder 2"/>
          <p:cNvSpPr>
            <a:spLocks noGrp="1"/>
          </p:cNvSpPr>
          <p:nvPr>
            <p:ph type="body" sz="quarter" idx="95"/>
          </p:nvPr>
        </p:nvSpPr>
        <p:spPr>
          <a:xfrm>
            <a:off x="23287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7" name="Picture Placeholder 4"/>
          <p:cNvSpPr>
            <a:spLocks noGrp="1"/>
          </p:cNvSpPr>
          <p:nvPr>
            <p:ph type="pic" sz="quarter" idx="96"/>
          </p:nvPr>
        </p:nvSpPr>
        <p:spPr>
          <a:xfrm>
            <a:off x="22017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18" name="Text Placeholder 2"/>
          <p:cNvSpPr>
            <a:spLocks noGrp="1"/>
          </p:cNvSpPr>
          <p:nvPr>
            <p:ph type="body" sz="quarter" idx="97"/>
          </p:nvPr>
        </p:nvSpPr>
        <p:spPr>
          <a:xfrm>
            <a:off x="21903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9" name="Text Placeholder 2"/>
          <p:cNvSpPr>
            <a:spLocks noGrp="1"/>
          </p:cNvSpPr>
          <p:nvPr>
            <p:ph type="body" sz="quarter" idx="98"/>
          </p:nvPr>
        </p:nvSpPr>
        <p:spPr>
          <a:xfrm>
            <a:off x="21903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0" name="Text Placeholder 2"/>
          <p:cNvSpPr>
            <a:spLocks noGrp="1"/>
          </p:cNvSpPr>
          <p:nvPr>
            <p:ph type="body" sz="quarter" idx="99"/>
          </p:nvPr>
        </p:nvSpPr>
        <p:spPr>
          <a:xfrm>
            <a:off x="21903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1" name="Text Placeholder 2"/>
          <p:cNvSpPr>
            <a:spLocks noGrp="1"/>
          </p:cNvSpPr>
          <p:nvPr>
            <p:ph type="body" sz="quarter" idx="100"/>
          </p:nvPr>
        </p:nvSpPr>
        <p:spPr>
          <a:xfrm>
            <a:off x="21903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2" name="Text Placeholder 2"/>
          <p:cNvSpPr>
            <a:spLocks noGrp="1"/>
          </p:cNvSpPr>
          <p:nvPr>
            <p:ph type="body" sz="quarter" idx="101"/>
          </p:nvPr>
        </p:nvSpPr>
        <p:spPr>
          <a:xfrm>
            <a:off x="4108696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3" name="Picture Placeholder 4"/>
          <p:cNvSpPr>
            <a:spLocks noGrp="1"/>
          </p:cNvSpPr>
          <p:nvPr>
            <p:ph type="pic" sz="quarter" idx="102"/>
          </p:nvPr>
        </p:nvSpPr>
        <p:spPr>
          <a:xfrm>
            <a:off x="3981696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24" name="Text Placeholder 2"/>
          <p:cNvSpPr>
            <a:spLocks noGrp="1"/>
          </p:cNvSpPr>
          <p:nvPr>
            <p:ph type="body" sz="quarter" idx="103"/>
          </p:nvPr>
        </p:nvSpPr>
        <p:spPr>
          <a:xfrm>
            <a:off x="3970304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5" name="Text Placeholder 2"/>
          <p:cNvSpPr>
            <a:spLocks noGrp="1"/>
          </p:cNvSpPr>
          <p:nvPr>
            <p:ph type="body" sz="quarter" idx="104"/>
          </p:nvPr>
        </p:nvSpPr>
        <p:spPr>
          <a:xfrm>
            <a:off x="3970304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6" name="Text Placeholder 2"/>
          <p:cNvSpPr>
            <a:spLocks noGrp="1"/>
          </p:cNvSpPr>
          <p:nvPr>
            <p:ph type="body" sz="quarter" idx="105"/>
          </p:nvPr>
        </p:nvSpPr>
        <p:spPr>
          <a:xfrm>
            <a:off x="3970304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7" name="Text Placeholder 2"/>
          <p:cNvSpPr>
            <a:spLocks noGrp="1"/>
          </p:cNvSpPr>
          <p:nvPr>
            <p:ph type="body" sz="quarter" idx="106"/>
          </p:nvPr>
        </p:nvSpPr>
        <p:spPr>
          <a:xfrm>
            <a:off x="3970304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8" name="Text Placeholder 2"/>
          <p:cNvSpPr>
            <a:spLocks noGrp="1"/>
          </p:cNvSpPr>
          <p:nvPr>
            <p:ph type="body" sz="quarter" idx="107"/>
          </p:nvPr>
        </p:nvSpPr>
        <p:spPr>
          <a:xfrm>
            <a:off x="58703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9" name="Picture Placeholder 4"/>
          <p:cNvSpPr>
            <a:spLocks noGrp="1"/>
          </p:cNvSpPr>
          <p:nvPr>
            <p:ph type="pic" sz="quarter" idx="108"/>
          </p:nvPr>
        </p:nvSpPr>
        <p:spPr>
          <a:xfrm>
            <a:off x="57433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09"/>
          </p:nvPr>
        </p:nvSpPr>
        <p:spPr>
          <a:xfrm>
            <a:off x="57319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1" name="Text Placeholder 2"/>
          <p:cNvSpPr>
            <a:spLocks noGrp="1"/>
          </p:cNvSpPr>
          <p:nvPr>
            <p:ph type="body" sz="quarter" idx="110"/>
          </p:nvPr>
        </p:nvSpPr>
        <p:spPr>
          <a:xfrm>
            <a:off x="57319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2" name="Text Placeholder 2"/>
          <p:cNvSpPr>
            <a:spLocks noGrp="1"/>
          </p:cNvSpPr>
          <p:nvPr>
            <p:ph type="body" sz="quarter" idx="111"/>
          </p:nvPr>
        </p:nvSpPr>
        <p:spPr>
          <a:xfrm>
            <a:off x="57319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3" name="Text Placeholder 2"/>
          <p:cNvSpPr>
            <a:spLocks noGrp="1"/>
          </p:cNvSpPr>
          <p:nvPr>
            <p:ph type="body" sz="quarter" idx="112"/>
          </p:nvPr>
        </p:nvSpPr>
        <p:spPr>
          <a:xfrm>
            <a:off x="57319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4" name="Text Placeholder 2"/>
          <p:cNvSpPr>
            <a:spLocks noGrp="1"/>
          </p:cNvSpPr>
          <p:nvPr>
            <p:ph type="body" sz="quarter" idx="113"/>
          </p:nvPr>
        </p:nvSpPr>
        <p:spPr>
          <a:xfrm>
            <a:off x="764371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5" name="Picture Placeholder 4"/>
          <p:cNvSpPr>
            <a:spLocks noGrp="1"/>
          </p:cNvSpPr>
          <p:nvPr>
            <p:ph type="pic" sz="quarter" idx="114"/>
          </p:nvPr>
        </p:nvSpPr>
        <p:spPr>
          <a:xfrm>
            <a:off x="751671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236" name="Text Placeholder 2"/>
          <p:cNvSpPr>
            <a:spLocks noGrp="1"/>
          </p:cNvSpPr>
          <p:nvPr>
            <p:ph type="body" sz="quarter" idx="115"/>
          </p:nvPr>
        </p:nvSpPr>
        <p:spPr>
          <a:xfrm>
            <a:off x="750532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7" name="Text Placeholder 2"/>
          <p:cNvSpPr>
            <a:spLocks noGrp="1"/>
          </p:cNvSpPr>
          <p:nvPr>
            <p:ph type="body" sz="quarter" idx="116"/>
          </p:nvPr>
        </p:nvSpPr>
        <p:spPr>
          <a:xfrm>
            <a:off x="750532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8" name="Text Placeholder 2"/>
          <p:cNvSpPr>
            <a:spLocks noGrp="1"/>
          </p:cNvSpPr>
          <p:nvPr>
            <p:ph type="body" sz="quarter" idx="117"/>
          </p:nvPr>
        </p:nvSpPr>
        <p:spPr>
          <a:xfrm>
            <a:off x="750532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9" name="Text Placeholder 2"/>
          <p:cNvSpPr>
            <a:spLocks noGrp="1"/>
          </p:cNvSpPr>
          <p:nvPr>
            <p:ph type="body" sz="quarter" idx="118"/>
          </p:nvPr>
        </p:nvSpPr>
        <p:spPr>
          <a:xfrm>
            <a:off x="750532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Footer Placeholder 1"/>
          <p:cNvSpPr>
            <a:spLocks noGrp="1"/>
          </p:cNvSpPr>
          <p:nvPr>
            <p:ph type="ftr" sz="quarter" idx="1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132" name="Slide Number Placeholder 2"/>
          <p:cNvSpPr>
            <a:spLocks noGrp="1"/>
          </p:cNvSpPr>
          <p:nvPr>
            <p:ph type="sldNum" sz="quarter" idx="1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4D01B2-10AA-4A51-9782-D5953403B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98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13610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6316" y="4064001"/>
            <a:ext cx="3978929" cy="1751263"/>
          </a:xfrm>
        </p:spPr>
        <p:txBody>
          <a:bodyPr/>
          <a:lstStyle>
            <a:lvl1pPr>
              <a:defRPr sz="3000" b="0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055B0-583E-4CE9-B46F-403A4F4B0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755459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846513" y="5302250"/>
            <a:ext cx="5297487" cy="155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6316" y="3075216"/>
            <a:ext cx="3978929" cy="1950356"/>
          </a:xfrm>
        </p:spPr>
        <p:txBody>
          <a:bodyPr/>
          <a:lstStyle>
            <a:lvl1pPr>
              <a:defRPr sz="3000" b="0" i="0" baseline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85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32417"/>
            <a:ext cx="8445500" cy="506941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DDAB-13A3-4E47-8334-BEEEDFD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521856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D7F4F-7EA8-495D-9EDB-0B3F348E4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511949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046AC-8236-4238-B268-CD84337F6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88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Chart Placeholder 4"/>
          <p:cNvSpPr>
            <a:spLocks noGrp="1"/>
          </p:cNvSpPr>
          <p:nvPr>
            <p:ph type="chart" sz="quarter" idx="21"/>
          </p:nvPr>
        </p:nvSpPr>
        <p:spPr>
          <a:xfrm>
            <a:off x="347133" y="114088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22"/>
          </p:nvPr>
        </p:nvSpPr>
        <p:spPr>
          <a:xfrm>
            <a:off x="351366" y="371686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9EF53-64A7-469D-BF9D-A24E8EFB9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31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2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5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7781" y="4852894"/>
            <a:ext cx="39243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64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2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0" y="2828925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865910" y="1306550"/>
            <a:ext cx="7296726" cy="1450437"/>
          </a:xfrm>
        </p:spPr>
        <p:txBody>
          <a:bodyPr anchor="b"/>
          <a:lstStyle>
            <a:lvl1pPr>
              <a:defRPr sz="3800" b="1" cap="none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851104" y="3074088"/>
            <a:ext cx="7328771" cy="239749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2943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3" y="288636"/>
            <a:ext cx="8533067" cy="461819"/>
          </a:xfrm>
        </p:spPr>
        <p:txBody>
          <a:bodyPr anchor="b"/>
          <a:lstStyle>
            <a:lvl1pPr>
              <a:defRPr sz="2200" b="0" i="0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349779" y="968964"/>
            <a:ext cx="8529637" cy="524990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46979-6643-40E3-97F8-98E9CF259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092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6"/>
            <a:ext cx="7203233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0384" y="543256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971550" y="5294175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7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C77C-5441-4AC6-B83E-6A39CA391963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D067-BBA8-4974-9DE8-901771A6F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0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2571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C77C-5441-4AC6-B83E-6A39CA391963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D067-BBA8-4974-9DE8-901771A6F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2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C77C-5441-4AC6-B83E-6A39CA391963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D067-BBA8-4974-9DE8-901771A6F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4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C77C-5441-4AC6-B83E-6A39CA391963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D067-BBA8-4974-9DE8-901771A6F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1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C77C-5441-4AC6-B83E-6A39CA391963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D067-BBA8-4974-9DE8-901771A6F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1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98" y="571500"/>
            <a:ext cx="4663440" cy="5715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C77C-5441-4AC6-B83E-6A39CA391963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D067-BBA8-4974-9DE8-901771A6F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7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302125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396005" y="1189789"/>
            <a:ext cx="7039470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408676" y="3000005"/>
            <a:ext cx="7026799" cy="121104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72667" y="4699001"/>
            <a:ext cx="2762808" cy="1403045"/>
          </a:xfrm>
        </p:spPr>
        <p:txBody>
          <a:bodyPr anchor="b"/>
          <a:lstStyle>
            <a:lvl1pPr algn="r">
              <a:lnSpc>
                <a:spcPct val="100000"/>
              </a:lnSpc>
              <a:defRPr sz="15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716588" y="6116638"/>
            <a:ext cx="2719387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7700" y="4857598"/>
            <a:ext cx="39243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1710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639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C77C-5441-4AC6-B83E-6A39CA391963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D067-BBA8-4974-9DE8-901771A6F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6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C77C-5441-4AC6-B83E-6A39CA391963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D067-BBA8-4974-9DE8-901771A6F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1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2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5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7781" y="4852894"/>
            <a:ext cx="39243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6464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60420 w 638"/>
              <a:gd name="T3" fmla="*/ 174625 h 1194"/>
              <a:gd name="T4" fmla="*/ 124019 w 638"/>
              <a:gd name="T5" fmla="*/ 342900 h 1194"/>
              <a:gd name="T6" fmla="*/ 168539 w 638"/>
              <a:gd name="T7" fmla="*/ 482600 h 1194"/>
              <a:gd name="T8" fmla="*/ 216238 w 638"/>
              <a:gd name="T9" fmla="*/ 631825 h 1194"/>
              <a:gd name="T10" fmla="*/ 260758 w 638"/>
              <a:gd name="T11" fmla="*/ 803275 h 1194"/>
              <a:gd name="T12" fmla="*/ 327537 w 638"/>
              <a:gd name="T13" fmla="*/ 1066800 h 1194"/>
              <a:gd name="T14" fmla="*/ 375237 w 638"/>
              <a:gd name="T15" fmla="*/ 1250950 h 1194"/>
              <a:gd name="T16" fmla="*/ 432477 w 638"/>
              <a:gd name="T17" fmla="*/ 1571625 h 1194"/>
              <a:gd name="T18" fmla="*/ 454736 w 638"/>
              <a:gd name="T19" fmla="*/ 1724025 h 1194"/>
              <a:gd name="T20" fmla="*/ 480176 w 638"/>
              <a:gd name="T21" fmla="*/ 1895475 h 1194"/>
              <a:gd name="T22" fmla="*/ 1014412 w 638"/>
              <a:gd name="T23" fmla="*/ 1895475 h 1194"/>
              <a:gd name="T24" fmla="*/ 992152 w 638"/>
              <a:gd name="T25" fmla="*/ 1812925 h 1194"/>
              <a:gd name="T26" fmla="*/ 950813 w 638"/>
              <a:gd name="T27" fmla="*/ 1682750 h 1194"/>
              <a:gd name="T28" fmla="*/ 909473 w 638"/>
              <a:gd name="T29" fmla="*/ 1555750 h 1194"/>
              <a:gd name="T30" fmla="*/ 871313 w 638"/>
              <a:gd name="T31" fmla="*/ 1447800 h 1194"/>
              <a:gd name="T32" fmla="*/ 785454 w 638"/>
              <a:gd name="T33" fmla="*/ 1244600 h 1194"/>
              <a:gd name="T34" fmla="*/ 725034 w 638"/>
              <a:gd name="T35" fmla="*/ 1108075 h 1194"/>
              <a:gd name="T36" fmla="*/ 674155 w 638"/>
              <a:gd name="T37" fmla="*/ 993775 h 1194"/>
              <a:gd name="T38" fmla="*/ 601015 w 638"/>
              <a:gd name="T39" fmla="*/ 844550 h 1194"/>
              <a:gd name="T40" fmla="*/ 540596 w 638"/>
              <a:gd name="T41" fmla="*/ 746125 h 1194"/>
              <a:gd name="T42" fmla="*/ 486536 w 638"/>
              <a:gd name="T43" fmla="*/ 657225 h 1194"/>
              <a:gd name="T44" fmla="*/ 426117 w 638"/>
              <a:gd name="T45" fmla="*/ 542925 h 1194"/>
              <a:gd name="T46" fmla="*/ 362517 w 638"/>
              <a:gd name="T47" fmla="*/ 454025 h 1194"/>
              <a:gd name="T48" fmla="*/ 276658 w 638"/>
              <a:gd name="T49" fmla="*/ 333375 h 1194"/>
              <a:gd name="T50" fmla="*/ 193978 w 638"/>
              <a:gd name="T51" fmla="*/ 222250 h 1194"/>
              <a:gd name="T52" fmla="*/ 92219 w 638"/>
              <a:gd name="T53" fmla="*/ 82550 h 1194"/>
              <a:gd name="T54" fmla="*/ 47700 w 638"/>
              <a:gd name="T55" fmla="*/ 3175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3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49B432-AE81-4A26-98EE-5C4E4F4D8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137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60420 w 638"/>
              <a:gd name="T3" fmla="*/ 174625 h 1194"/>
              <a:gd name="T4" fmla="*/ 124019 w 638"/>
              <a:gd name="T5" fmla="*/ 342900 h 1194"/>
              <a:gd name="T6" fmla="*/ 168539 w 638"/>
              <a:gd name="T7" fmla="*/ 482600 h 1194"/>
              <a:gd name="T8" fmla="*/ 216238 w 638"/>
              <a:gd name="T9" fmla="*/ 631825 h 1194"/>
              <a:gd name="T10" fmla="*/ 260758 w 638"/>
              <a:gd name="T11" fmla="*/ 803275 h 1194"/>
              <a:gd name="T12" fmla="*/ 327537 w 638"/>
              <a:gd name="T13" fmla="*/ 1066800 h 1194"/>
              <a:gd name="T14" fmla="*/ 375237 w 638"/>
              <a:gd name="T15" fmla="*/ 1250950 h 1194"/>
              <a:gd name="T16" fmla="*/ 432477 w 638"/>
              <a:gd name="T17" fmla="*/ 1571625 h 1194"/>
              <a:gd name="T18" fmla="*/ 454736 w 638"/>
              <a:gd name="T19" fmla="*/ 1724025 h 1194"/>
              <a:gd name="T20" fmla="*/ 480176 w 638"/>
              <a:gd name="T21" fmla="*/ 1895475 h 1194"/>
              <a:gd name="T22" fmla="*/ 1014412 w 638"/>
              <a:gd name="T23" fmla="*/ 1895475 h 1194"/>
              <a:gd name="T24" fmla="*/ 992152 w 638"/>
              <a:gd name="T25" fmla="*/ 1812925 h 1194"/>
              <a:gd name="T26" fmla="*/ 950813 w 638"/>
              <a:gd name="T27" fmla="*/ 1682750 h 1194"/>
              <a:gd name="T28" fmla="*/ 909473 w 638"/>
              <a:gd name="T29" fmla="*/ 1555750 h 1194"/>
              <a:gd name="T30" fmla="*/ 871313 w 638"/>
              <a:gd name="T31" fmla="*/ 1447800 h 1194"/>
              <a:gd name="T32" fmla="*/ 785454 w 638"/>
              <a:gd name="T33" fmla="*/ 1244600 h 1194"/>
              <a:gd name="T34" fmla="*/ 725034 w 638"/>
              <a:gd name="T35" fmla="*/ 1108075 h 1194"/>
              <a:gd name="T36" fmla="*/ 674155 w 638"/>
              <a:gd name="T37" fmla="*/ 993775 h 1194"/>
              <a:gd name="T38" fmla="*/ 601015 w 638"/>
              <a:gd name="T39" fmla="*/ 844550 h 1194"/>
              <a:gd name="T40" fmla="*/ 540596 w 638"/>
              <a:gd name="T41" fmla="*/ 746125 h 1194"/>
              <a:gd name="T42" fmla="*/ 486536 w 638"/>
              <a:gd name="T43" fmla="*/ 657225 h 1194"/>
              <a:gd name="T44" fmla="*/ 426117 w 638"/>
              <a:gd name="T45" fmla="*/ 542925 h 1194"/>
              <a:gd name="T46" fmla="*/ 362517 w 638"/>
              <a:gd name="T47" fmla="*/ 454025 h 1194"/>
              <a:gd name="T48" fmla="*/ 276658 w 638"/>
              <a:gd name="T49" fmla="*/ 333375 h 1194"/>
              <a:gd name="T50" fmla="*/ 193978 w 638"/>
              <a:gd name="T51" fmla="*/ 222250 h 1194"/>
              <a:gd name="T52" fmla="*/ 92219 w 638"/>
              <a:gd name="T53" fmla="*/ 82550 h 1194"/>
              <a:gd name="T54" fmla="*/ 47700 w 638"/>
              <a:gd name="T55" fmla="*/ 3175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3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49B432-AE81-4A26-98EE-5C4E4F4D8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2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5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7781" y="4852894"/>
            <a:ext cx="39243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33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2029" cy="756707"/>
          </a:xfrm>
        </p:spPr>
        <p:txBody>
          <a:bodyPr anchor="b"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505A8E-F6FA-4478-92C9-D27F96A6F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9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60420 w 638"/>
              <a:gd name="T3" fmla="*/ 174625 h 1194"/>
              <a:gd name="T4" fmla="*/ 124019 w 638"/>
              <a:gd name="T5" fmla="*/ 342900 h 1194"/>
              <a:gd name="T6" fmla="*/ 168539 w 638"/>
              <a:gd name="T7" fmla="*/ 482600 h 1194"/>
              <a:gd name="T8" fmla="*/ 216238 w 638"/>
              <a:gd name="T9" fmla="*/ 631825 h 1194"/>
              <a:gd name="T10" fmla="*/ 260758 w 638"/>
              <a:gd name="T11" fmla="*/ 803275 h 1194"/>
              <a:gd name="T12" fmla="*/ 327537 w 638"/>
              <a:gd name="T13" fmla="*/ 1066800 h 1194"/>
              <a:gd name="T14" fmla="*/ 375237 w 638"/>
              <a:gd name="T15" fmla="*/ 1250950 h 1194"/>
              <a:gd name="T16" fmla="*/ 432477 w 638"/>
              <a:gd name="T17" fmla="*/ 1571625 h 1194"/>
              <a:gd name="T18" fmla="*/ 454736 w 638"/>
              <a:gd name="T19" fmla="*/ 1724025 h 1194"/>
              <a:gd name="T20" fmla="*/ 480176 w 638"/>
              <a:gd name="T21" fmla="*/ 1895475 h 1194"/>
              <a:gd name="T22" fmla="*/ 1014412 w 638"/>
              <a:gd name="T23" fmla="*/ 1895475 h 1194"/>
              <a:gd name="T24" fmla="*/ 992152 w 638"/>
              <a:gd name="T25" fmla="*/ 1812925 h 1194"/>
              <a:gd name="T26" fmla="*/ 950813 w 638"/>
              <a:gd name="T27" fmla="*/ 1682750 h 1194"/>
              <a:gd name="T28" fmla="*/ 909473 w 638"/>
              <a:gd name="T29" fmla="*/ 1555750 h 1194"/>
              <a:gd name="T30" fmla="*/ 871313 w 638"/>
              <a:gd name="T31" fmla="*/ 1447800 h 1194"/>
              <a:gd name="T32" fmla="*/ 785454 w 638"/>
              <a:gd name="T33" fmla="*/ 1244600 h 1194"/>
              <a:gd name="T34" fmla="*/ 725034 w 638"/>
              <a:gd name="T35" fmla="*/ 1108075 h 1194"/>
              <a:gd name="T36" fmla="*/ 674155 w 638"/>
              <a:gd name="T37" fmla="*/ 993775 h 1194"/>
              <a:gd name="T38" fmla="*/ 601015 w 638"/>
              <a:gd name="T39" fmla="*/ 844550 h 1194"/>
              <a:gd name="T40" fmla="*/ 540596 w 638"/>
              <a:gd name="T41" fmla="*/ 746125 h 1194"/>
              <a:gd name="T42" fmla="*/ 486536 w 638"/>
              <a:gd name="T43" fmla="*/ 657225 h 1194"/>
              <a:gd name="T44" fmla="*/ 426117 w 638"/>
              <a:gd name="T45" fmla="*/ 542925 h 1194"/>
              <a:gd name="T46" fmla="*/ 362517 w 638"/>
              <a:gd name="T47" fmla="*/ 454025 h 1194"/>
              <a:gd name="T48" fmla="*/ 276658 w 638"/>
              <a:gd name="T49" fmla="*/ 333375 h 1194"/>
              <a:gd name="T50" fmla="*/ 193978 w 638"/>
              <a:gd name="T51" fmla="*/ 222250 h 1194"/>
              <a:gd name="T52" fmla="*/ 92219 w 638"/>
              <a:gd name="T53" fmla="*/ 82550 h 1194"/>
              <a:gd name="T54" fmla="*/ 47700 w 638"/>
              <a:gd name="T55" fmla="*/ 3175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3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49B432-AE81-4A26-98EE-5C4E4F4D8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1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60420 w 638"/>
              <a:gd name="T3" fmla="*/ 174625 h 1194"/>
              <a:gd name="T4" fmla="*/ 124019 w 638"/>
              <a:gd name="T5" fmla="*/ 342900 h 1194"/>
              <a:gd name="T6" fmla="*/ 168539 w 638"/>
              <a:gd name="T7" fmla="*/ 482600 h 1194"/>
              <a:gd name="T8" fmla="*/ 216238 w 638"/>
              <a:gd name="T9" fmla="*/ 631825 h 1194"/>
              <a:gd name="T10" fmla="*/ 260758 w 638"/>
              <a:gd name="T11" fmla="*/ 803275 h 1194"/>
              <a:gd name="T12" fmla="*/ 327537 w 638"/>
              <a:gd name="T13" fmla="*/ 1066800 h 1194"/>
              <a:gd name="T14" fmla="*/ 375237 w 638"/>
              <a:gd name="T15" fmla="*/ 1250950 h 1194"/>
              <a:gd name="T16" fmla="*/ 432477 w 638"/>
              <a:gd name="T17" fmla="*/ 1571625 h 1194"/>
              <a:gd name="T18" fmla="*/ 454736 w 638"/>
              <a:gd name="T19" fmla="*/ 1724025 h 1194"/>
              <a:gd name="T20" fmla="*/ 480176 w 638"/>
              <a:gd name="T21" fmla="*/ 1895475 h 1194"/>
              <a:gd name="T22" fmla="*/ 1014412 w 638"/>
              <a:gd name="T23" fmla="*/ 1895475 h 1194"/>
              <a:gd name="T24" fmla="*/ 992152 w 638"/>
              <a:gd name="T25" fmla="*/ 1812925 h 1194"/>
              <a:gd name="T26" fmla="*/ 950813 w 638"/>
              <a:gd name="T27" fmla="*/ 1682750 h 1194"/>
              <a:gd name="T28" fmla="*/ 909473 w 638"/>
              <a:gd name="T29" fmla="*/ 1555750 h 1194"/>
              <a:gd name="T30" fmla="*/ 871313 w 638"/>
              <a:gd name="T31" fmla="*/ 1447800 h 1194"/>
              <a:gd name="T32" fmla="*/ 785454 w 638"/>
              <a:gd name="T33" fmla="*/ 1244600 h 1194"/>
              <a:gd name="T34" fmla="*/ 725034 w 638"/>
              <a:gd name="T35" fmla="*/ 1108075 h 1194"/>
              <a:gd name="T36" fmla="*/ 674155 w 638"/>
              <a:gd name="T37" fmla="*/ 993775 h 1194"/>
              <a:gd name="T38" fmla="*/ 601015 w 638"/>
              <a:gd name="T39" fmla="*/ 844550 h 1194"/>
              <a:gd name="T40" fmla="*/ 540596 w 638"/>
              <a:gd name="T41" fmla="*/ 746125 h 1194"/>
              <a:gd name="T42" fmla="*/ 486536 w 638"/>
              <a:gd name="T43" fmla="*/ 657225 h 1194"/>
              <a:gd name="T44" fmla="*/ 426117 w 638"/>
              <a:gd name="T45" fmla="*/ 542925 h 1194"/>
              <a:gd name="T46" fmla="*/ 362517 w 638"/>
              <a:gd name="T47" fmla="*/ 454025 h 1194"/>
              <a:gd name="T48" fmla="*/ 276658 w 638"/>
              <a:gd name="T49" fmla="*/ 333375 h 1194"/>
              <a:gd name="T50" fmla="*/ 193978 w 638"/>
              <a:gd name="T51" fmla="*/ 222250 h 1194"/>
              <a:gd name="T52" fmla="*/ 92219 w 638"/>
              <a:gd name="T53" fmla="*/ 82550 h 1194"/>
              <a:gd name="T54" fmla="*/ 47700 w 638"/>
              <a:gd name="T55" fmla="*/ 3175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56934" y="301625"/>
            <a:ext cx="8439487" cy="667338"/>
          </a:xfrm>
        </p:spPr>
        <p:txBody>
          <a:bodyPr/>
          <a:lstStyle>
            <a:lvl1pPr>
              <a:defRPr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56934" y="1599260"/>
            <a:ext cx="8440305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6934" y="1025408"/>
            <a:ext cx="8435473" cy="51740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26DC2F-DE00-4FC7-9D7F-8B4408EEE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4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6934" y="997858"/>
            <a:ext cx="3010890" cy="4924960"/>
          </a:xfrm>
        </p:spPr>
        <p:txBody>
          <a:bodyPr anchor="ctr"/>
          <a:lstStyle>
            <a:lvl1pPr algn="l"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2pPr>
            <a:lvl3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3pPr>
            <a:lvl4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4pPr>
            <a:lvl5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983838"/>
            <a:ext cx="5207000" cy="490434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3858F-ED92-4D33-9105-3DC65086B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90880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3" y="288636"/>
            <a:ext cx="8533067" cy="461819"/>
          </a:xfrm>
        </p:spPr>
        <p:txBody>
          <a:bodyPr anchor="b"/>
          <a:lstStyle>
            <a:lvl1pPr>
              <a:defRPr sz="2200" b="0" i="0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983838"/>
            <a:ext cx="5207000" cy="490434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D2DC5-F85F-49BE-B09F-159904079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03450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with Graphic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88636"/>
            <a:ext cx="8569158" cy="461819"/>
          </a:xfrm>
        </p:spPr>
        <p:txBody>
          <a:bodyPr anchor="b"/>
          <a:lstStyle>
            <a:lvl1pPr>
              <a:defRPr sz="2200"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2841" y="1443789"/>
            <a:ext cx="5307263" cy="4545263"/>
          </a:xfrm>
        </p:spPr>
        <p:txBody>
          <a:bodyPr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21093" y="1003049"/>
            <a:ext cx="3087853" cy="4972050"/>
          </a:xfrm>
        </p:spPr>
        <p:txBody>
          <a:bodyPr rIns="182880" anchor="ctr"/>
          <a:lstStyle>
            <a:lvl1pPr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622675" y="976312"/>
            <a:ext cx="5294062" cy="414003"/>
          </a:xfrm>
        </p:spPr>
        <p:txBody>
          <a:bodyPr/>
          <a:lstStyle>
            <a:lvl1pPr algn="ctr">
              <a:defRPr sz="1600" b="0" cap="all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3D671-EFFE-40AD-B1E0-E733AD695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6927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71538"/>
            <a:ext cx="7772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47975" y="6356350"/>
            <a:ext cx="5600700" cy="328613"/>
          </a:xfrm>
          <a:prstGeom prst="rect">
            <a:avLst/>
          </a:prstGeom>
        </p:spPr>
        <p:txBody>
          <a:bodyPr vert="horz" lIns="0" tIns="0" rIns="91440" bIns="0" rtlCol="0" anchor="b">
            <a:normAutofit/>
          </a:bodyPr>
          <a:lstStyle>
            <a:lvl1pPr algn="r"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84213" y="6329363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>
            <a:normAutofit/>
          </a:bodyPr>
          <a:lstStyle>
            <a:lvl1pPr algn="l"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2" r:id="rId1"/>
    <p:sldLayoutId id="2147485373" r:id="rId2"/>
    <p:sldLayoutId id="2147485374" r:id="rId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cap="all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4763" indent="909638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20802 w 638"/>
              <a:gd name="T3" fmla="*/ 49287 h 1194"/>
              <a:gd name="T4" fmla="*/ 42698 w 638"/>
              <a:gd name="T5" fmla="*/ 96782 h 1194"/>
              <a:gd name="T6" fmla="*/ 58026 w 638"/>
              <a:gd name="T7" fmla="*/ 136211 h 1194"/>
              <a:gd name="T8" fmla="*/ 74448 w 638"/>
              <a:gd name="T9" fmla="*/ 178329 h 1194"/>
              <a:gd name="T10" fmla="*/ 89776 w 638"/>
              <a:gd name="T11" fmla="*/ 226720 h 1194"/>
              <a:gd name="T12" fmla="*/ 112767 w 638"/>
              <a:gd name="T13" fmla="*/ 301098 h 1194"/>
              <a:gd name="T14" fmla="*/ 129190 w 638"/>
              <a:gd name="T15" fmla="*/ 353073 h 1194"/>
              <a:gd name="T16" fmla="*/ 148897 w 638"/>
              <a:gd name="T17" fmla="*/ 443582 h 1194"/>
              <a:gd name="T18" fmla="*/ 156560 w 638"/>
              <a:gd name="T19" fmla="*/ 486596 h 1194"/>
              <a:gd name="T20" fmla="*/ 165319 w 638"/>
              <a:gd name="T21" fmla="*/ 534987 h 1194"/>
              <a:gd name="T22" fmla="*/ 349250 w 638"/>
              <a:gd name="T23" fmla="*/ 534987 h 1194"/>
              <a:gd name="T24" fmla="*/ 341586 w 638"/>
              <a:gd name="T25" fmla="*/ 511688 h 1194"/>
              <a:gd name="T26" fmla="*/ 327353 w 638"/>
              <a:gd name="T27" fmla="*/ 474947 h 1194"/>
              <a:gd name="T28" fmla="*/ 313121 w 638"/>
              <a:gd name="T29" fmla="*/ 439102 h 1194"/>
              <a:gd name="T30" fmla="*/ 299983 w 638"/>
              <a:gd name="T31" fmla="*/ 408633 h 1194"/>
              <a:gd name="T32" fmla="*/ 270422 w 638"/>
              <a:gd name="T33" fmla="*/ 351281 h 1194"/>
              <a:gd name="T34" fmla="*/ 249621 w 638"/>
              <a:gd name="T35" fmla="*/ 312748 h 1194"/>
              <a:gd name="T36" fmla="*/ 232103 w 638"/>
              <a:gd name="T37" fmla="*/ 280487 h 1194"/>
              <a:gd name="T38" fmla="*/ 206922 w 638"/>
              <a:gd name="T39" fmla="*/ 238369 h 1194"/>
              <a:gd name="T40" fmla="*/ 186121 w 638"/>
              <a:gd name="T41" fmla="*/ 210590 h 1194"/>
              <a:gd name="T42" fmla="*/ 167509 w 638"/>
              <a:gd name="T43" fmla="*/ 185498 h 1194"/>
              <a:gd name="T44" fmla="*/ 146707 w 638"/>
              <a:gd name="T45" fmla="*/ 153237 h 1194"/>
              <a:gd name="T46" fmla="*/ 124810 w 638"/>
              <a:gd name="T47" fmla="*/ 128146 h 1194"/>
              <a:gd name="T48" fmla="*/ 95250 w 638"/>
              <a:gd name="T49" fmla="*/ 94093 h 1194"/>
              <a:gd name="T50" fmla="*/ 66784 w 638"/>
              <a:gd name="T51" fmla="*/ 62729 h 1194"/>
              <a:gd name="T52" fmla="*/ 31750 w 638"/>
              <a:gd name="T53" fmla="*/ 23299 h 1194"/>
              <a:gd name="T54" fmla="*/ 16422 w 638"/>
              <a:gd name="T55" fmla="*/ 8961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246062 w 448"/>
              <a:gd name="T1" fmla="*/ 165100 h 372"/>
              <a:gd name="T2" fmla="*/ 213107 w 448"/>
              <a:gd name="T3" fmla="*/ 134033 h 372"/>
              <a:gd name="T4" fmla="*/ 153789 w 448"/>
              <a:gd name="T5" fmla="*/ 92314 h 372"/>
              <a:gd name="T6" fmla="*/ 115342 w 448"/>
              <a:gd name="T7" fmla="*/ 63022 h 372"/>
              <a:gd name="T8" fmla="*/ 76894 w 448"/>
              <a:gd name="T9" fmla="*/ 41719 h 372"/>
              <a:gd name="T10" fmla="*/ 35152 w 448"/>
              <a:gd name="T11" fmla="*/ 19528 h 372"/>
              <a:gd name="T12" fmla="*/ 0 w 448"/>
              <a:gd name="T13" fmla="*/ 0 h 372"/>
              <a:gd name="T14" fmla="*/ 153789 w 448"/>
              <a:gd name="T15" fmla="*/ 0 h 372"/>
              <a:gd name="T16" fmla="*/ 164774 w 448"/>
              <a:gd name="T17" fmla="*/ 15977 h 372"/>
              <a:gd name="T18" fmla="*/ 177956 w 448"/>
              <a:gd name="T19" fmla="*/ 36393 h 372"/>
              <a:gd name="T20" fmla="*/ 190039 w 448"/>
              <a:gd name="T21" fmla="*/ 59472 h 372"/>
              <a:gd name="T22" fmla="*/ 207615 w 448"/>
              <a:gd name="T23" fmla="*/ 91426 h 372"/>
              <a:gd name="T24" fmla="*/ 224092 w 448"/>
              <a:gd name="T25" fmla="*/ 117168 h 372"/>
              <a:gd name="T26" fmla="*/ 238373 w 448"/>
              <a:gd name="T27" fmla="*/ 148235 h 372"/>
              <a:gd name="T28" fmla="*/ 246062 w 448"/>
              <a:gd name="T29" fmla="*/ 1651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01625"/>
            <a:ext cx="8461375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697038"/>
            <a:ext cx="84788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1100" b="0" smtClean="0">
                <a:solidFill>
                  <a:srgbClr val="59595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6392975-6173-47C2-92A5-F7E9C3AE4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00" b="0" baseline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6624802" y="6155093"/>
            <a:ext cx="2519198" cy="6970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76" r:id="rId2"/>
    <p:sldLayoutId id="2147485377" r:id="rId3"/>
    <p:sldLayoutId id="2147485360" r:id="rId4"/>
    <p:sldLayoutId id="2147485361" r:id="rId5"/>
    <p:sldLayoutId id="2147485362" r:id="rId6"/>
    <p:sldLayoutId id="2147485363" r:id="rId7"/>
    <p:sldLayoutId id="2147485364" r:id="rId8"/>
    <p:sldLayoutId id="2147485365" r:id="rId9"/>
    <p:sldLayoutId id="2147485378" r:id="rId10"/>
    <p:sldLayoutId id="2147485366" r:id="rId11"/>
    <p:sldLayoutId id="2147485379" r:id="rId12"/>
    <p:sldLayoutId id="2147485367" r:id="rId13"/>
    <p:sldLayoutId id="2147485368" r:id="rId14"/>
    <p:sldLayoutId id="2147485369" r:id="rId15"/>
    <p:sldLayoutId id="2147485370" r:id="rId16"/>
    <p:sldLayoutId id="2147485380" r:id="rId17"/>
    <p:sldLayoutId id="2147485371" r:id="rId18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200" cap="all">
          <a:solidFill>
            <a:srgbClr val="595959"/>
          </a:solidFill>
          <a:latin typeface="+mn-lt"/>
          <a:ea typeface="MS PGothic" pitchFamily="34" charset="-128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200">
          <a:solidFill>
            <a:srgbClr val="595959"/>
          </a:solidFill>
          <a:latin typeface="Arial" pitchFamily="34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200">
          <a:solidFill>
            <a:srgbClr val="595959"/>
          </a:solidFill>
          <a:latin typeface="Arial" pitchFamily="34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200">
          <a:solidFill>
            <a:srgbClr val="595959"/>
          </a:solidFill>
          <a:latin typeface="Arial" pitchFamily="34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200">
          <a:solidFill>
            <a:srgbClr val="595959"/>
          </a:solidFill>
          <a:latin typeface="Arial" pitchFamily="34" charset="0"/>
          <a:ea typeface="MS PGothic" pitchFamily="34" charset="-128"/>
          <a:cs typeface="Andes ExtraLight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70531" y="6289679"/>
            <a:ext cx="72446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8983" y="6289679"/>
            <a:ext cx="68916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8" name="Straight Connector 147"/>
          <p:cNvCxnSpPr/>
          <p:nvPr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27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98" r:id="rId1"/>
    <p:sldLayoutId id="2147485399" r:id="rId2"/>
    <p:sldLayoutId id="2147485400" r:id="rId3"/>
    <p:sldLayoutId id="2147485401" r:id="rId4"/>
    <p:sldLayoutId id="2147485402" r:id="rId5"/>
    <p:sldLayoutId id="2147485403" r:id="rId6"/>
    <p:sldLayoutId id="2147485404" r:id="rId7"/>
    <p:sldLayoutId id="2147485405" r:id="rId8"/>
    <p:sldLayoutId id="2147485406" r:id="rId9"/>
    <p:sldLayoutId id="2147485407" r:id="rId10"/>
    <p:sldLayoutId id="2147485408" r:id="rId11"/>
    <p:sldLayoutId id="2147485409" r:id="rId12"/>
    <p:sldLayoutId id="2147485410" r:id="rId13"/>
    <p:sldLayoutId id="2147485394" r:id="rId14"/>
    <p:sldLayoutId id="2147485396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3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348" y="442768"/>
            <a:ext cx="6971806" cy="1209864"/>
          </a:xfrm>
        </p:spPr>
        <p:txBody>
          <a:bodyPr>
            <a:normAutofit/>
          </a:bodyPr>
          <a:lstStyle/>
          <a:p>
            <a:r>
              <a:rPr lang="en-US" sz="7300" dirty="0">
                <a:solidFill>
                  <a:srgbClr val="C00000"/>
                </a:solidFill>
              </a:rPr>
              <a:t>OECD - MAPS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1512623" y="1816783"/>
            <a:ext cx="6959257" cy="23693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Methodology for Assessment of Procurement Systems -  Assessment Tool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756558" y="4699001"/>
            <a:ext cx="3746685" cy="139363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Arun Kumar Kolsur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Senior Procurement Specialist</a:t>
            </a:r>
          </a:p>
        </p:txBody>
      </p:sp>
      <p:sp>
        <p:nvSpPr>
          <p:cNvPr id="12293" name="Date Placeholder 9"/>
          <p:cNvSpPr>
            <a:spLocks noGrp="1"/>
          </p:cNvSpPr>
          <p:nvPr>
            <p:ph type="dt" sz="half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/>
            <a:fld id="{E3D92BB9-2198-43A5-811D-9C71F81AAEAF}" type="datetime4">
              <a:rPr lang="en-US" sz="1400" b="0" smtClean="0">
                <a:latin typeface="Arial" pitchFamily="34" charset="0"/>
                <a:cs typeface="Arial" pitchFamily="34" charset="0"/>
              </a:rPr>
              <a:pPr eaLnBrk="1" hangingPunct="1"/>
              <a:t>January 3, 2018</a:t>
            </a:fld>
            <a:endParaRPr lang="en-US" sz="1400" b="0"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42900" y="301626"/>
            <a:ext cx="8440738" cy="45338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C00000"/>
                </a:solidFill>
                <a:cs typeface="Andes ExtraLight" pitchFamily="50" charset="0"/>
              </a:rPr>
              <a:t>Assessment of Public Procurement Systems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873271"/>
            <a:ext cx="8440305" cy="54830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rgbClr val="C00000"/>
                </a:solidFill>
              </a:rPr>
              <a:t>Application of Indicators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Short Text describes elements of the indicator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Table presents assessment criteria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Each sub-indicator is assessed in three steps: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      Application of Criteria expressed in Qualitative Terms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      Application of a set of Quantitative indicators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      Analysis and determination of substantive or material gaps (gap analysis)       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/>
            <a:fld id="{7BA337B8-0E78-4066-BA91-CD1B9336C165}" type="slidenum">
              <a:rPr lang="en-US" sz="1100" b="0">
                <a:solidFill>
                  <a:srgbClr val="595959"/>
                </a:solidFill>
                <a:latin typeface="Arial" pitchFamily="34" charset="0"/>
              </a:rPr>
              <a:pPr eaLnBrk="1" hangingPunct="1"/>
              <a:t>9</a:t>
            </a:fld>
            <a:endParaRPr lang="en-US" sz="1100" b="0">
              <a:solidFill>
                <a:srgbClr val="59595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967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42900" y="301626"/>
            <a:ext cx="8440738" cy="45338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C00000"/>
                </a:solidFill>
                <a:cs typeface="Andes ExtraLight" pitchFamily="50" charset="0"/>
              </a:rPr>
              <a:t>Assessment of Public Procurement Systems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873271"/>
            <a:ext cx="8440305" cy="54830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>
                <a:solidFill>
                  <a:srgbClr val="C00000"/>
                </a:solidFill>
              </a:rPr>
              <a:t>Pillar I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/>
            <a:fld id="{7BA337B8-0E78-4066-BA91-CD1B9336C165}" type="slidenum">
              <a:rPr lang="en-US" sz="1100" b="0">
                <a:solidFill>
                  <a:srgbClr val="595959"/>
                </a:solidFill>
                <a:latin typeface="Arial" pitchFamily="34" charset="0"/>
              </a:rPr>
              <a:pPr eaLnBrk="1" hangingPunct="1"/>
              <a:t>10</a:t>
            </a:fld>
            <a:endParaRPr lang="en-US" sz="1100" b="0">
              <a:solidFill>
                <a:srgbClr val="595959"/>
              </a:solidFill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400" y="1440482"/>
            <a:ext cx="8213371" cy="397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517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42900" y="301626"/>
            <a:ext cx="8440738" cy="45338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C00000"/>
                </a:solidFill>
                <a:cs typeface="Andes ExtraLight" pitchFamily="50" charset="0"/>
              </a:rPr>
              <a:t>Assessment of Public Procurement Systems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873271"/>
            <a:ext cx="8440305" cy="54830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>
                <a:solidFill>
                  <a:srgbClr val="C00000"/>
                </a:solidFill>
              </a:rPr>
              <a:t>Pillar I</a:t>
            </a:r>
            <a:endParaRPr lang="en-US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/>
            <a:fld id="{7BA337B8-0E78-4066-BA91-CD1B9336C165}" type="slidenum">
              <a:rPr lang="en-US" sz="1100" b="0">
                <a:solidFill>
                  <a:srgbClr val="595959"/>
                </a:solidFill>
                <a:latin typeface="Arial" pitchFamily="34" charset="0"/>
              </a:rPr>
              <a:pPr eaLnBrk="1" hangingPunct="1"/>
              <a:t>11</a:t>
            </a:fld>
            <a:endParaRPr lang="en-US" sz="1100" b="0">
              <a:solidFill>
                <a:srgbClr val="595959"/>
              </a:solidFill>
              <a:latin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633638"/>
            <a:ext cx="8440738" cy="236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071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42900" y="301626"/>
            <a:ext cx="8440738" cy="45338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C00000"/>
                </a:solidFill>
                <a:cs typeface="Andes ExtraLight" pitchFamily="50" charset="0"/>
              </a:rPr>
              <a:t>Assessment of Public Procurement Systems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42900" y="755826"/>
            <a:ext cx="8440305" cy="54830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>
                <a:solidFill>
                  <a:srgbClr val="C00000"/>
                </a:solidFill>
              </a:rPr>
              <a:t>Pillar II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000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000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/>
            <a:fld id="{7BA337B8-0E78-4066-BA91-CD1B9336C165}" type="slidenum">
              <a:rPr lang="en-US" sz="1100" b="0">
                <a:solidFill>
                  <a:srgbClr val="595959"/>
                </a:solidFill>
                <a:latin typeface="Arial" pitchFamily="34" charset="0"/>
              </a:rPr>
              <a:pPr eaLnBrk="1" hangingPunct="1"/>
              <a:t>12</a:t>
            </a:fld>
            <a:endParaRPr lang="en-US" sz="1100" b="0">
              <a:solidFill>
                <a:srgbClr val="595959"/>
              </a:solidFill>
              <a:latin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213802"/>
            <a:ext cx="8440738" cy="550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164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42900" y="301626"/>
            <a:ext cx="8440738" cy="45338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C00000"/>
                </a:solidFill>
                <a:cs typeface="Andes ExtraLight" pitchFamily="50" charset="0"/>
              </a:rPr>
              <a:t>Assessment of Public Procurement Systems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873271"/>
            <a:ext cx="8440305" cy="54830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>
                <a:solidFill>
                  <a:srgbClr val="C00000"/>
                </a:solidFill>
              </a:rPr>
              <a:t>Pillar III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000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/>
            <a:fld id="{7BA337B8-0E78-4066-BA91-CD1B9336C165}" type="slidenum">
              <a:rPr lang="en-US" sz="1100" b="0">
                <a:solidFill>
                  <a:srgbClr val="595959"/>
                </a:solidFill>
                <a:latin typeface="Arial" pitchFamily="34" charset="0"/>
              </a:rPr>
              <a:pPr eaLnBrk="1" hangingPunct="1"/>
              <a:t>13</a:t>
            </a:fld>
            <a:endParaRPr lang="en-US" sz="1100" b="0">
              <a:solidFill>
                <a:srgbClr val="595959"/>
              </a:solidFill>
              <a:latin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468" y="1410080"/>
            <a:ext cx="8440238" cy="244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878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42900" y="301626"/>
            <a:ext cx="8440738" cy="45338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C00000"/>
                </a:solidFill>
                <a:cs typeface="Andes ExtraLight" pitchFamily="50" charset="0"/>
              </a:rPr>
              <a:t>Assessment of Public Procurement Systems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873271"/>
            <a:ext cx="8440305" cy="54830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>
                <a:solidFill>
                  <a:srgbClr val="C00000"/>
                </a:solidFill>
              </a:rPr>
              <a:t>Pillar IV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000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/>
            <a:fld id="{7BA337B8-0E78-4066-BA91-CD1B9336C165}" type="slidenum">
              <a:rPr lang="en-US" sz="1100" b="0">
                <a:solidFill>
                  <a:srgbClr val="595959"/>
                </a:solidFill>
                <a:latin typeface="Arial" pitchFamily="34" charset="0"/>
              </a:rPr>
              <a:pPr eaLnBrk="1" hangingPunct="1"/>
              <a:t>14</a:t>
            </a:fld>
            <a:endParaRPr lang="en-US" sz="1100" b="0">
              <a:solidFill>
                <a:srgbClr val="595959"/>
              </a:solidFill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401" y="1418186"/>
            <a:ext cx="8440238" cy="402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321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42900" y="301626"/>
            <a:ext cx="8440738" cy="45338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C00000"/>
                </a:solidFill>
                <a:cs typeface="Andes ExtraLight" pitchFamily="50" charset="0"/>
              </a:rPr>
              <a:t>Assessment of Public Procurement Systems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873271"/>
            <a:ext cx="8440305" cy="54830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>
                <a:solidFill>
                  <a:srgbClr val="C00000"/>
                </a:solidFill>
              </a:rPr>
              <a:t>Pillar IV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000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/>
            <a:fld id="{7BA337B8-0E78-4066-BA91-CD1B9336C165}" type="slidenum">
              <a:rPr lang="en-US" sz="1100" b="0">
                <a:solidFill>
                  <a:srgbClr val="595959"/>
                </a:solidFill>
                <a:latin typeface="Arial" pitchFamily="34" charset="0"/>
              </a:rPr>
              <a:pPr eaLnBrk="1" hangingPunct="1"/>
              <a:t>15</a:t>
            </a:fld>
            <a:endParaRPr lang="en-US" sz="1100" b="0">
              <a:solidFill>
                <a:srgbClr val="595959"/>
              </a:solidFill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401" y="1578402"/>
            <a:ext cx="8343400" cy="234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95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3909972" y="2584409"/>
            <a:ext cx="1761596" cy="447026"/>
          </a:xfrm>
          <a:custGeom>
            <a:avLst/>
            <a:gdLst>
              <a:gd name="connsiteX0" fmla="*/ 0 w 1196987"/>
              <a:gd name="connsiteY0" fmla="*/ 0 h 447026"/>
              <a:gd name="connsiteX1" fmla="*/ 1196987 w 1196987"/>
              <a:gd name="connsiteY1" fmla="*/ 0 h 447026"/>
              <a:gd name="connsiteX2" fmla="*/ 1196987 w 1196987"/>
              <a:gd name="connsiteY2" fmla="*/ 447026 h 447026"/>
              <a:gd name="connsiteX3" fmla="*/ 0 w 1196987"/>
              <a:gd name="connsiteY3" fmla="*/ 447026 h 447026"/>
              <a:gd name="connsiteX4" fmla="*/ 0 w 1196987"/>
              <a:gd name="connsiteY4" fmla="*/ 0 h 447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987" h="447026">
                <a:moveTo>
                  <a:pt x="0" y="0"/>
                </a:moveTo>
                <a:lnTo>
                  <a:pt x="1196987" y="0"/>
                </a:lnTo>
                <a:lnTo>
                  <a:pt x="1196987" y="447026"/>
                </a:lnTo>
                <a:lnTo>
                  <a:pt x="0" y="44702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</a:pPr>
            <a:r>
              <a:rPr lang="en-US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Procurement</a:t>
            </a:r>
          </a:p>
        </p:txBody>
      </p:sp>
      <p:sp>
        <p:nvSpPr>
          <p:cNvPr id="15" name="Freeform 14"/>
          <p:cNvSpPr/>
          <p:nvPr/>
        </p:nvSpPr>
        <p:spPr>
          <a:xfrm>
            <a:off x="2288227" y="4334898"/>
            <a:ext cx="1885764" cy="599427"/>
          </a:xfrm>
          <a:custGeom>
            <a:avLst/>
            <a:gdLst>
              <a:gd name="connsiteX0" fmla="*/ 0 w 1371603"/>
              <a:gd name="connsiteY0" fmla="*/ 0 h 599427"/>
              <a:gd name="connsiteX1" fmla="*/ 1371603 w 1371603"/>
              <a:gd name="connsiteY1" fmla="*/ 0 h 599427"/>
              <a:gd name="connsiteX2" fmla="*/ 1371603 w 1371603"/>
              <a:gd name="connsiteY2" fmla="*/ 599427 h 599427"/>
              <a:gd name="connsiteX3" fmla="*/ 0 w 1371603"/>
              <a:gd name="connsiteY3" fmla="*/ 599427 h 599427"/>
              <a:gd name="connsiteX4" fmla="*/ 0 w 1371603"/>
              <a:gd name="connsiteY4" fmla="*/ 0 h 59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3" h="599427">
                <a:moveTo>
                  <a:pt x="0" y="0"/>
                </a:moveTo>
                <a:lnTo>
                  <a:pt x="1371603" y="0"/>
                </a:lnTo>
                <a:lnTo>
                  <a:pt x="1371603" y="599427"/>
                </a:lnTo>
                <a:lnTo>
                  <a:pt x="0" y="59942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</a:pPr>
            <a:r>
              <a:rPr lang="en-US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Spend analysis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828682" y="3144893"/>
            <a:ext cx="1292619" cy="10825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573370" y="3144893"/>
            <a:ext cx="1131940" cy="10825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75186" y="3663397"/>
            <a:ext cx="1469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  <a:ea typeface="+mn-ea"/>
              </a:rPr>
              <a:t>Policies</a:t>
            </a:r>
          </a:p>
        </p:txBody>
      </p:sp>
      <p:grpSp>
        <p:nvGrpSpPr>
          <p:cNvPr id="131" name="Group 130"/>
          <p:cNvGrpSpPr/>
          <p:nvPr/>
        </p:nvGrpSpPr>
        <p:grpSpPr>
          <a:xfrm>
            <a:off x="2906937" y="1769504"/>
            <a:ext cx="4116395" cy="845683"/>
            <a:chOff x="2670805" y="369360"/>
            <a:chExt cx="4463150" cy="1052909"/>
          </a:xfrm>
        </p:grpSpPr>
        <p:sp>
          <p:nvSpPr>
            <p:cNvPr id="25" name="TextBox 24"/>
            <p:cNvSpPr txBox="1"/>
            <p:nvPr/>
          </p:nvSpPr>
          <p:spPr>
            <a:xfrm>
              <a:off x="2670805" y="391920"/>
              <a:ext cx="1957757" cy="459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srgbClr val="C00000"/>
                  </a:solidFill>
                  <a:latin typeface="Calibri"/>
                  <a:ea typeface="+mn-ea"/>
                </a:rPr>
                <a:t>E procurement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958259" y="369360"/>
              <a:ext cx="2175696" cy="459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srgbClr val="C00000"/>
                  </a:solidFill>
                  <a:latin typeface="Calibri"/>
                  <a:ea typeface="+mn-ea"/>
                </a:rPr>
                <a:t>Suppliers registry</a:t>
              </a:r>
            </a:p>
          </p:txBody>
        </p:sp>
        <p:cxnSp>
          <p:nvCxnSpPr>
            <p:cNvPr id="51" name="Straight Arrow Connector 50"/>
            <p:cNvCxnSpPr>
              <a:stCxn id="25" idx="2"/>
            </p:cNvCxnSpPr>
            <p:nvPr/>
          </p:nvCxnSpPr>
          <p:spPr>
            <a:xfrm>
              <a:off x="3649684" y="851753"/>
              <a:ext cx="1136301" cy="539738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30" idx="2"/>
            </p:cNvCxnSpPr>
            <p:nvPr/>
          </p:nvCxnSpPr>
          <p:spPr>
            <a:xfrm flipH="1">
              <a:off x="5072095" y="829193"/>
              <a:ext cx="974012" cy="593076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5727657" y="1639222"/>
            <a:ext cx="3168987" cy="2123893"/>
            <a:chOff x="5808331" y="446304"/>
            <a:chExt cx="3168987" cy="2123893"/>
          </a:xfrm>
        </p:grpSpPr>
        <p:sp>
          <p:nvSpPr>
            <p:cNvPr id="29" name="TextBox 28"/>
            <p:cNvSpPr txBox="1"/>
            <p:nvPr/>
          </p:nvSpPr>
          <p:spPr>
            <a:xfrm>
              <a:off x="6268311" y="1378107"/>
              <a:ext cx="12926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srgbClr val="C00000"/>
                  </a:solidFill>
                  <a:latin typeface="Calibri"/>
                  <a:ea typeface="+mn-ea"/>
                </a:rPr>
                <a:t>Methods</a:t>
              </a:r>
            </a:p>
          </p:txBody>
        </p:sp>
        <p:cxnSp>
          <p:nvCxnSpPr>
            <p:cNvPr id="53" name="Straight Arrow Connector 52"/>
            <p:cNvCxnSpPr>
              <a:stCxn id="29" idx="1"/>
            </p:cNvCxnSpPr>
            <p:nvPr/>
          </p:nvCxnSpPr>
          <p:spPr>
            <a:xfrm flipH="1">
              <a:off x="5808331" y="1547384"/>
              <a:ext cx="459980" cy="15389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7614635" y="446304"/>
              <a:ext cx="13626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600"/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srgbClr val="C00000"/>
                  </a:solidFill>
                  <a:latin typeface="Calibri"/>
                  <a:ea typeface="+mn-ea"/>
                </a:rPr>
                <a:t>Framework agreements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10255" y="1253743"/>
              <a:ext cx="10676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600"/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Calibri"/>
                  <a:ea typeface="+mn-ea"/>
                </a:rPr>
                <a:t>Reverse auction</a:t>
              </a:r>
            </a:p>
          </p:txBody>
        </p:sp>
        <p:cxnSp>
          <p:nvCxnSpPr>
            <p:cNvPr id="65" name="Straight Arrow Connector 64"/>
            <p:cNvCxnSpPr>
              <a:stCxn id="28" idx="1"/>
            </p:cNvCxnSpPr>
            <p:nvPr/>
          </p:nvCxnSpPr>
          <p:spPr>
            <a:xfrm flipH="1">
              <a:off x="7391401" y="1515353"/>
              <a:ext cx="418854" cy="30778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27" idx="1"/>
              <a:endCxn id="29" idx="0"/>
            </p:cNvCxnSpPr>
            <p:nvPr/>
          </p:nvCxnSpPr>
          <p:spPr>
            <a:xfrm flipH="1">
              <a:off x="6914621" y="738692"/>
              <a:ext cx="700014" cy="63941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7379494" y="2046977"/>
              <a:ext cx="14983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600"/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Calibri"/>
                  <a:ea typeface="+mn-ea"/>
                </a:rPr>
                <a:t>Auction theory analysis</a:t>
              </a:r>
            </a:p>
          </p:txBody>
        </p:sp>
        <p:cxnSp>
          <p:nvCxnSpPr>
            <p:cNvPr id="73" name="Straight Arrow Connector 72"/>
            <p:cNvCxnSpPr>
              <a:stCxn id="71" idx="1"/>
              <a:endCxn id="29" idx="2"/>
            </p:cNvCxnSpPr>
            <p:nvPr/>
          </p:nvCxnSpPr>
          <p:spPr>
            <a:xfrm flipH="1" flipV="1">
              <a:off x="6914621" y="1716661"/>
              <a:ext cx="464873" cy="591926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376526" y="4010873"/>
            <a:ext cx="2348191" cy="1704216"/>
            <a:chOff x="576921" y="2631752"/>
            <a:chExt cx="2348191" cy="1704216"/>
          </a:xfrm>
        </p:grpSpPr>
        <p:sp>
          <p:nvSpPr>
            <p:cNvPr id="7" name="TextBox 6"/>
            <p:cNvSpPr txBox="1"/>
            <p:nvPr/>
          </p:nvSpPr>
          <p:spPr>
            <a:xfrm>
              <a:off x="638103" y="2631752"/>
              <a:ext cx="1362999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spcBef>
                  <a:spcPts val="600"/>
                </a:spcBef>
                <a:spcAft>
                  <a:spcPts val="600"/>
                </a:spcAft>
              </a:lvl1pPr>
            </a:lstStyle>
            <a:p>
              <a:pPr algn="l" fontAlgn="auto"/>
              <a:r>
                <a:rPr lang="en-US" b="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Calibri"/>
                  <a:ea typeface="+mn-ea"/>
                </a:rPr>
                <a:t>Indicators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38103" y="3997414"/>
              <a:ext cx="18405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Calibri"/>
                  <a:ea typeface="+mn-ea"/>
                </a:rPr>
                <a:t>Information flows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76921" y="3149579"/>
              <a:ext cx="1259247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spcBef>
                  <a:spcPts val="600"/>
                </a:spcBef>
                <a:spcAft>
                  <a:spcPts val="600"/>
                </a:spcAft>
              </a:lvl1pPr>
            </a:lstStyle>
            <a:p>
              <a:pPr algn="l" fontAlgn="auto"/>
              <a:r>
                <a:rPr lang="en-US" b="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Calibri"/>
                  <a:ea typeface="+mn-ea"/>
                </a:rPr>
                <a:t>Benchmarks</a:t>
              </a:r>
            </a:p>
          </p:txBody>
        </p:sp>
        <p:cxnSp>
          <p:nvCxnSpPr>
            <p:cNvPr id="78" name="Straight Arrow Connector 77"/>
            <p:cNvCxnSpPr>
              <a:stCxn id="7" idx="3"/>
              <a:endCxn id="15" idx="0"/>
            </p:cNvCxnSpPr>
            <p:nvPr/>
          </p:nvCxnSpPr>
          <p:spPr>
            <a:xfrm>
              <a:off x="2001102" y="2801029"/>
              <a:ext cx="487521" cy="154747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2001102" y="3334246"/>
              <a:ext cx="817519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V="1">
              <a:off x="2257796" y="3702631"/>
              <a:ext cx="667316" cy="46963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638103" y="3578777"/>
              <a:ext cx="102463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600"/>
                </a:spcBef>
                <a:spcAft>
                  <a:spcPts val="600"/>
                </a:spcAft>
              </a:pPr>
              <a:r>
                <a:rPr lang="en-US" b="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Calibri"/>
                  <a:ea typeface="+mn-ea"/>
                </a:rPr>
                <a:t>Systems</a:t>
              </a:r>
              <a:endParaRPr lang="en-US" sz="1400" b="0" dirty="0">
                <a:solidFill>
                  <a:prstClr val="black">
                    <a:lumMod val="50000"/>
                    <a:lumOff val="50000"/>
                  </a:prstClr>
                </a:solidFill>
                <a:latin typeface="Calibri"/>
                <a:ea typeface="+mn-ea"/>
              </a:endParaRPr>
            </a:p>
          </p:txBody>
        </p:sp>
        <p:cxnSp>
          <p:nvCxnSpPr>
            <p:cNvPr id="97" name="Straight Arrow Connector 96"/>
            <p:cNvCxnSpPr>
              <a:stCxn id="93" idx="3"/>
            </p:cNvCxnSpPr>
            <p:nvPr/>
          </p:nvCxnSpPr>
          <p:spPr>
            <a:xfrm flipV="1">
              <a:off x="1662736" y="3518911"/>
              <a:ext cx="1155885" cy="229143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/>
          <p:cNvCxnSpPr/>
          <p:nvPr/>
        </p:nvCxnSpPr>
        <p:spPr>
          <a:xfrm flipH="1" flipV="1">
            <a:off x="3858207" y="4625546"/>
            <a:ext cx="1504878" cy="90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Group 155"/>
          <p:cNvGrpSpPr/>
          <p:nvPr/>
        </p:nvGrpSpPr>
        <p:grpSpPr>
          <a:xfrm>
            <a:off x="153616" y="2039333"/>
            <a:ext cx="3756356" cy="1472225"/>
            <a:chOff x="80675" y="538638"/>
            <a:chExt cx="3909972" cy="1951819"/>
          </a:xfrm>
        </p:grpSpPr>
        <p:sp>
          <p:nvSpPr>
            <p:cNvPr id="26" name="TextBox 25"/>
            <p:cNvSpPr txBox="1"/>
            <p:nvPr/>
          </p:nvSpPr>
          <p:spPr>
            <a:xfrm>
              <a:off x="1685350" y="1391492"/>
              <a:ext cx="1954930" cy="489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srgbClr val="C00000"/>
                  </a:solidFill>
                  <a:latin typeface="Calibri"/>
                  <a:ea typeface="+mn-ea"/>
                </a:rPr>
                <a:t>Capacity building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8969" y="538638"/>
              <a:ext cx="1042132" cy="489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srgbClr val="C00000"/>
                  </a:solidFill>
                  <a:latin typeface="Calibri"/>
                  <a:ea typeface="+mn-ea"/>
                </a:rPr>
                <a:t>Training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0675" y="1422269"/>
              <a:ext cx="1295400" cy="448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srgbClr val="C00000"/>
                  </a:solidFill>
                  <a:latin typeface="Calibri"/>
                  <a:ea typeface="+mn-ea"/>
                </a:rPr>
                <a:t>Certification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2796" y="2000811"/>
              <a:ext cx="1152554" cy="489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srgbClr val="C00000"/>
                  </a:solidFill>
                  <a:latin typeface="Calibri"/>
                  <a:ea typeface="+mn-ea"/>
                </a:rPr>
                <a:t>Support</a:t>
              </a:r>
            </a:p>
          </p:txBody>
        </p:sp>
        <p:cxnSp>
          <p:nvCxnSpPr>
            <p:cNvPr id="37" name="Straight Arrow Connector 36"/>
            <p:cNvCxnSpPr>
              <a:stCxn id="35" idx="0"/>
              <a:endCxn id="26" idx="1"/>
            </p:cNvCxnSpPr>
            <p:nvPr/>
          </p:nvCxnSpPr>
          <p:spPr>
            <a:xfrm flipV="1">
              <a:off x="1109073" y="1636315"/>
              <a:ext cx="576277" cy="364496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1" idx="2"/>
              <a:endCxn id="26" idx="1"/>
            </p:cNvCxnSpPr>
            <p:nvPr/>
          </p:nvCxnSpPr>
          <p:spPr>
            <a:xfrm>
              <a:off x="960035" y="1028284"/>
              <a:ext cx="725315" cy="608031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2" idx="3"/>
              <a:endCxn id="26" idx="1"/>
            </p:cNvCxnSpPr>
            <p:nvPr/>
          </p:nvCxnSpPr>
          <p:spPr>
            <a:xfrm flipV="1">
              <a:off x="1376075" y="1636315"/>
              <a:ext cx="309275" cy="10374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>
              <a:off x="3578624" y="1615005"/>
              <a:ext cx="412023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3434179" y="4124596"/>
            <a:ext cx="5629146" cy="1796119"/>
            <a:chOff x="3514854" y="2875703"/>
            <a:chExt cx="5629146" cy="2201176"/>
          </a:xfrm>
        </p:grpSpPr>
        <p:sp>
          <p:nvSpPr>
            <p:cNvPr id="143" name="TextBox 142"/>
            <p:cNvSpPr txBox="1"/>
            <p:nvPr/>
          </p:nvSpPr>
          <p:spPr>
            <a:xfrm>
              <a:off x="7614635" y="2875703"/>
              <a:ext cx="1042429" cy="45262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600"/>
                </a:spcBef>
                <a:spcAft>
                  <a:spcPts val="600"/>
                </a:spcAft>
              </a:pPr>
              <a:r>
                <a:rPr lang="en-US" sz="1800" dirty="0">
                  <a:solidFill>
                    <a:srgbClr val="C00000"/>
                  </a:solidFill>
                  <a:latin typeface="Calibri"/>
                  <a:ea typeface="+mn-ea"/>
                </a:rPr>
                <a:t>Records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6652693" y="4624256"/>
              <a:ext cx="1302335" cy="45262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600"/>
                </a:spcBef>
                <a:spcAft>
                  <a:spcPts val="600"/>
                </a:spcAft>
              </a:pPr>
              <a:r>
                <a:rPr lang="en-US" sz="1800" dirty="0">
                  <a:solidFill>
                    <a:srgbClr val="C00000"/>
                  </a:solidFill>
                  <a:latin typeface="Calibri"/>
                  <a:ea typeface="+mn-ea"/>
                </a:rPr>
                <a:t>Indicators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7460664" y="4048716"/>
              <a:ext cx="1683336" cy="45262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600"/>
                </a:spcBef>
                <a:spcAft>
                  <a:spcPts val="600"/>
                </a:spcAft>
              </a:pPr>
              <a:r>
                <a:rPr lang="en-US" sz="1800" dirty="0">
                  <a:solidFill>
                    <a:srgbClr val="C00000"/>
                  </a:solidFill>
                  <a:latin typeface="Calibri"/>
                  <a:ea typeface="+mn-ea"/>
                </a:rPr>
                <a:t>Standardization</a:t>
              </a:r>
            </a:p>
          </p:txBody>
        </p:sp>
        <p:cxnSp>
          <p:nvCxnSpPr>
            <p:cNvPr id="146" name="Straight Arrow Connector 145"/>
            <p:cNvCxnSpPr>
              <a:stCxn id="143" idx="2"/>
            </p:cNvCxnSpPr>
            <p:nvPr/>
          </p:nvCxnSpPr>
          <p:spPr>
            <a:xfrm flipH="1">
              <a:off x="7233036" y="3328326"/>
              <a:ext cx="902814" cy="196316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/>
            <p:nvPr/>
          </p:nvCxnSpPr>
          <p:spPr>
            <a:xfrm flipH="1" flipV="1">
              <a:off x="6507921" y="3896931"/>
              <a:ext cx="596085" cy="704366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>
              <a:stCxn id="145" idx="1"/>
            </p:cNvCxnSpPr>
            <p:nvPr/>
          </p:nvCxnSpPr>
          <p:spPr>
            <a:xfrm flipH="1" flipV="1">
              <a:off x="7147058" y="3850911"/>
              <a:ext cx="313606" cy="424116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4735302" y="4579603"/>
              <a:ext cx="1810900" cy="45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srgbClr val="C00000"/>
                  </a:solidFill>
                  <a:latin typeface="Calibri"/>
                  <a:ea typeface="+mn-ea"/>
                </a:rPr>
                <a:t>Capacity building</a:t>
              </a:r>
            </a:p>
          </p:txBody>
        </p:sp>
        <p:cxnSp>
          <p:nvCxnSpPr>
            <p:cNvPr id="151" name="Straight Arrow Connector 150"/>
            <p:cNvCxnSpPr>
              <a:stCxn id="150" idx="0"/>
            </p:cNvCxnSpPr>
            <p:nvPr/>
          </p:nvCxnSpPr>
          <p:spPr>
            <a:xfrm flipV="1">
              <a:off x="5640752" y="3850913"/>
              <a:ext cx="397567" cy="72869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3514854" y="4027542"/>
              <a:ext cx="1454504" cy="792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srgbClr val="C00000"/>
                  </a:solidFill>
                  <a:latin typeface="Calibri"/>
                  <a:ea typeface="+mn-ea"/>
                </a:rPr>
                <a:t>Processes and systems</a:t>
              </a:r>
            </a:p>
          </p:txBody>
        </p:sp>
        <p:cxnSp>
          <p:nvCxnSpPr>
            <p:cNvPr id="3" name="Straight Arrow Connector 2"/>
            <p:cNvCxnSpPr/>
            <p:nvPr/>
          </p:nvCxnSpPr>
          <p:spPr>
            <a:xfrm flipV="1">
              <a:off x="4890382" y="3939511"/>
              <a:ext cx="553378" cy="48407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Freeform 54"/>
          <p:cNvSpPr/>
          <p:nvPr/>
        </p:nvSpPr>
        <p:spPr>
          <a:xfrm>
            <a:off x="5222298" y="4334897"/>
            <a:ext cx="1844085" cy="648970"/>
          </a:xfrm>
          <a:custGeom>
            <a:avLst/>
            <a:gdLst>
              <a:gd name="connsiteX0" fmla="*/ 0 w 1196987"/>
              <a:gd name="connsiteY0" fmla="*/ 0 h 579162"/>
              <a:gd name="connsiteX1" fmla="*/ 1196987 w 1196987"/>
              <a:gd name="connsiteY1" fmla="*/ 0 h 579162"/>
              <a:gd name="connsiteX2" fmla="*/ 1196987 w 1196987"/>
              <a:gd name="connsiteY2" fmla="*/ 579162 h 579162"/>
              <a:gd name="connsiteX3" fmla="*/ 0 w 1196987"/>
              <a:gd name="connsiteY3" fmla="*/ 579162 h 579162"/>
              <a:gd name="connsiteX4" fmla="*/ 0 w 1196987"/>
              <a:gd name="connsiteY4" fmla="*/ 0 h 57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987" h="579162">
                <a:moveTo>
                  <a:pt x="0" y="0"/>
                </a:moveTo>
                <a:lnTo>
                  <a:pt x="1196987" y="0"/>
                </a:lnTo>
                <a:lnTo>
                  <a:pt x="1196987" y="579162"/>
                </a:lnTo>
                <a:lnTo>
                  <a:pt x="0" y="579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</a:pPr>
            <a:r>
              <a:rPr lang="en-US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Contract management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153616" y="972172"/>
            <a:ext cx="4018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0" dirty="0">
                <a:solidFill>
                  <a:prstClr val="black"/>
                </a:solidFill>
                <a:latin typeface="Calibri"/>
                <a:ea typeface="+mn-ea"/>
              </a:rPr>
              <a:t>Stronger procurement systems</a:t>
            </a:r>
          </a:p>
        </p:txBody>
      </p:sp>
    </p:spTree>
    <p:extLst>
      <p:ext uri="{BB962C8B-B14F-4D97-AF65-F5344CB8AC3E}">
        <p14:creationId xmlns:p14="http://schemas.microsoft.com/office/powerpoint/2010/main" val="2206215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42900" y="301626"/>
            <a:ext cx="8440738" cy="453384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  <a:cs typeface="Andes ExtraLight" pitchFamily="50" charset="0"/>
              </a:rPr>
              <a:t>Assessment of Procurement Systems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0"/>
          </p:nvPr>
        </p:nvSpPr>
        <p:spPr>
          <a:xfrm>
            <a:off x="342900" y="1049440"/>
            <a:ext cx="8440738" cy="5074523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Public procurement is a crucial component of public services delivery and good governance.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Governments around the world spend around USD 9.5 trillion on public contract every year. Public procurement constitutes around 12-20% of country’s GDP.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India: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Strengthening of public procurement systems is central to achieve concrete and sustainable results and build effective institutions.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Multiple tools for Procurement System Assessment are available. 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/>
            <a:fld id="{7BA337B8-0E78-4066-BA91-CD1B9336C165}" type="slidenum">
              <a:rPr lang="en-US" sz="1100" b="0">
                <a:solidFill>
                  <a:srgbClr val="595959"/>
                </a:solidFill>
                <a:latin typeface="Arial" pitchFamily="34" charset="0"/>
              </a:rPr>
              <a:pPr eaLnBrk="1" hangingPunct="1"/>
              <a:t>1</a:t>
            </a:fld>
            <a:endParaRPr lang="en-US" sz="1100" b="0">
              <a:solidFill>
                <a:srgbClr val="595959"/>
              </a:solidFill>
              <a:latin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42900" y="310393"/>
            <a:ext cx="8440738" cy="620786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  <a:cs typeface="Andes ExtraLight" pitchFamily="50" charset="0"/>
              </a:rPr>
              <a:t>Assessment of Procurement Systems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43333" y="1166886"/>
            <a:ext cx="8440305" cy="488157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Methodology for Assessing Procurement Systems (MAPS)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Initially developed in 2003-04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Since 2015, MAPS undergoing substantial revision. The final tool envisaged to be finalized in January/ February 2018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Has been a cooperative efforts – </a:t>
            </a:r>
            <a:r>
              <a:rPr lang="en-US" dirty="0">
                <a:solidFill>
                  <a:schemeClr val="tx1"/>
                </a:solidFill>
              </a:rPr>
              <a:t>consultations with </a:t>
            </a:r>
            <a:r>
              <a:rPr lang="en-US" dirty="0">
                <a:solidFill>
                  <a:schemeClr val="tx1"/>
                </a:solidFill>
              </a:rPr>
              <a:t>diverse stakeholders group, learning from earlier MAPS assessments, Pilot testing done in three countries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Revision to the original MAPS reflects a modern understanding of Public Procurement, taking account of global developments and improvements suggested by a wide array of users and stakeholders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Countries can use MAPS to evaluate/ assess how well their public procurement systems work.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MAPS is an ambitious, universal tool that can be used by all countries regardless of the income level or development status.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MAPS can suggest countries in implementing modern, efficient, sustainable and more inclusive public procurement systems in line with the sustainable development goals.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/>
            <a:fld id="{7BA337B8-0E78-4066-BA91-CD1B9336C165}" type="slidenum">
              <a:rPr lang="en-US" sz="1100" b="0">
                <a:solidFill>
                  <a:srgbClr val="595959"/>
                </a:solidFill>
                <a:latin typeface="Arial" pitchFamily="34" charset="0"/>
              </a:rPr>
              <a:pPr eaLnBrk="1" hangingPunct="1"/>
              <a:t>2</a:t>
            </a:fld>
            <a:endParaRPr lang="en-US" sz="1100" b="0">
              <a:solidFill>
                <a:srgbClr val="59595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734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54" y="184179"/>
            <a:ext cx="8439652" cy="86388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OVERVIEW OF MAPS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9B432-AE81-4A26-98EE-5C4E4F4D88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25" y="1332261"/>
            <a:ext cx="8220075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304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42900" y="134224"/>
            <a:ext cx="8440738" cy="620786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  <a:cs typeface="Andes ExtraLight" pitchFamily="50" charset="0"/>
              </a:rPr>
              <a:t>MAPS – USER GUIDE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780993"/>
            <a:ext cx="8440305" cy="54830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Objective</a:t>
            </a:r>
            <a:r>
              <a:rPr lang="en-US" sz="2000" dirty="0"/>
              <a:t>: </a:t>
            </a:r>
            <a:r>
              <a:rPr lang="en-US" sz="2000" dirty="0">
                <a:solidFill>
                  <a:schemeClr val="tx1"/>
                </a:solidFill>
              </a:rPr>
              <a:t>Facilitate a consistent approach to the application of the OECD MAPS, with a view of how findings can be most effectively translated into reforms.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Purpose and Use of the Methodology</a:t>
            </a:r>
            <a:r>
              <a:rPr lang="en-US" sz="2000" dirty="0"/>
              <a:t>: </a:t>
            </a:r>
            <a:r>
              <a:rPr lang="en-US" sz="2000" dirty="0">
                <a:solidFill>
                  <a:schemeClr val="tx1"/>
                </a:solidFill>
              </a:rPr>
              <a:t>MAPS – provide a harmonized tool. designed to enable a country to conduct an assessment of procurement systems – determine the strength and weaknesses, resulting information to serve as basis for reform initiatives to improve capacity and to address weaknesses.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Analytical Framework</a:t>
            </a:r>
            <a:r>
              <a:rPr lang="en-US" sz="2000" dirty="0"/>
              <a:t>: </a:t>
            </a:r>
            <a:r>
              <a:rPr lang="en-US" sz="2000" dirty="0">
                <a:solidFill>
                  <a:schemeClr val="tx1"/>
                </a:solidFill>
              </a:rPr>
              <a:t>Building Blocks, Analysis of country context, indicator system, application of indicators, limits of application</a:t>
            </a:r>
            <a:r>
              <a:rPr lang="en-US" sz="2000" dirty="0"/>
              <a:t>.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Assessment Process</a:t>
            </a:r>
            <a:r>
              <a:rPr lang="en-US" sz="2000" dirty="0"/>
              <a:t>: </a:t>
            </a:r>
            <a:r>
              <a:rPr lang="en-US" sz="2000" dirty="0">
                <a:solidFill>
                  <a:schemeClr val="tx1"/>
                </a:solidFill>
              </a:rPr>
              <a:t>Planning and preparing the assessment, conducting the assessment, validation of the findings.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Assessment Report</a:t>
            </a:r>
            <a:r>
              <a:rPr lang="en-US" sz="2000" dirty="0"/>
              <a:t>: </a:t>
            </a:r>
            <a:r>
              <a:rPr lang="en-US" sz="2000" dirty="0">
                <a:solidFill>
                  <a:schemeClr val="tx1"/>
                </a:solidFill>
              </a:rPr>
              <a:t>outline of the Report [Executive summary, Assessment report and Annexes]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Strategic Planning and Monitoring</a:t>
            </a:r>
            <a:r>
              <a:rPr lang="en-US" sz="2000" dirty="0"/>
              <a:t>: </a:t>
            </a:r>
            <a:r>
              <a:rPr lang="en-US" sz="2000" dirty="0">
                <a:solidFill>
                  <a:schemeClr val="tx1"/>
                </a:solidFill>
              </a:rPr>
              <a:t>Preparation of Reforms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Support</a:t>
            </a:r>
            <a:r>
              <a:rPr lang="en-US" sz="2000" dirty="0"/>
              <a:t>: </a:t>
            </a:r>
            <a:r>
              <a:rPr lang="en-US" sz="2000" dirty="0">
                <a:solidFill>
                  <a:schemeClr val="tx1"/>
                </a:solidFill>
              </a:rPr>
              <a:t>MAPS Secretariat which is to be established.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/>
            <a:fld id="{7BA337B8-0E78-4066-BA91-CD1B9336C165}" type="slidenum">
              <a:rPr lang="en-US" sz="1100" b="0">
                <a:solidFill>
                  <a:srgbClr val="595959"/>
                </a:solidFill>
                <a:latin typeface="Arial" pitchFamily="34" charset="0"/>
              </a:rPr>
              <a:pPr eaLnBrk="1" hangingPunct="1"/>
              <a:t>4</a:t>
            </a:fld>
            <a:endParaRPr lang="en-US" sz="1100" b="0">
              <a:solidFill>
                <a:srgbClr val="59595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47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42900" y="134224"/>
            <a:ext cx="8440738" cy="620786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  <a:cs typeface="Andes ExtraLight" pitchFamily="50" charset="0"/>
              </a:rPr>
              <a:t>ANALYSIS OF COUNTRY CONTEXT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873271"/>
            <a:ext cx="8440305" cy="528424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Objective and Scope: </a:t>
            </a:r>
            <a:r>
              <a:rPr lang="en-US" sz="2000" dirty="0">
                <a:solidFill>
                  <a:schemeClr val="tx1"/>
                </a:solidFill>
              </a:rPr>
              <a:t>Understanding country context and needs, mapping of stakeholders, help scope the MAPS assessment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Structure: </a:t>
            </a:r>
            <a:r>
              <a:rPr lang="en-US" sz="2000" dirty="0">
                <a:solidFill>
                  <a:schemeClr val="tx1"/>
                </a:solidFill>
              </a:rPr>
              <a:t>Political, economic, geostrategic situation, links with PFM and public governance, national policy objectives and SDGs.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sz="2000" dirty="0">
                <a:solidFill>
                  <a:srgbClr val="C00000"/>
                </a:solidFill>
              </a:rPr>
              <a:t>Political, economic and geostrategic situation of the country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1.1 Economic structures (e.g., population, national income level, resources at the government’s disposal vs. debt, geographic location, geopolitical situation, main challenges for growth and development)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1.2 Political structures, nature of the political governance system (e.g., type of government, history/legacies in the form of government, federalism vs. centralization / roles of the national government and sub-national governments, distinctive features in the allocation of political power, marginalized groups, levels of crime and informality, aspects of fragility or conflict, level of perception of corruption, etc.)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1.3 International obligations (e.g., international/regional treaties and memberships including information on potential/pending memberships)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/>
            <a:fld id="{7BA337B8-0E78-4066-BA91-CD1B9336C165}" type="slidenum">
              <a:rPr lang="en-US" sz="1100" b="0">
                <a:solidFill>
                  <a:srgbClr val="595959"/>
                </a:solidFill>
                <a:latin typeface="Arial" pitchFamily="34" charset="0"/>
              </a:rPr>
              <a:pPr eaLnBrk="1" hangingPunct="1"/>
              <a:t>5</a:t>
            </a:fld>
            <a:endParaRPr lang="en-US" sz="1100" b="0">
              <a:solidFill>
                <a:srgbClr val="59595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324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42900" y="142613"/>
            <a:ext cx="8440738" cy="612397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  <a:cs typeface="Andes ExtraLight" pitchFamily="50" charset="0"/>
              </a:rPr>
              <a:t>ANALYSIS OF COUNTRY CONTEXT</a:t>
            </a:r>
            <a:r>
              <a:rPr lang="en-US" sz="4000" dirty="0">
                <a:solidFill>
                  <a:srgbClr val="C00000"/>
                </a:solidFill>
                <a:cs typeface="Andes ExtraLight" pitchFamily="50" charset="0"/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873271"/>
            <a:ext cx="8440305" cy="54830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2. </a:t>
            </a:r>
            <a:r>
              <a:rPr lang="en-US" sz="2000" dirty="0">
                <a:solidFill>
                  <a:srgbClr val="C00000"/>
                </a:solidFill>
              </a:rPr>
              <a:t>Public procurement system and its links with the public finance management and public governance systems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2.1 Nature and scope of public procurement (e.g., procurement as a proportion of GDP/government expenditures)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2.2 Key institutions (formal and informal) and their roles in operating the procurement system including controls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2.3 Mapping of key external stakeholders formally and informally linked to public procurement structures, their interests and avenues for engagement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3. </a:t>
            </a:r>
            <a:r>
              <a:rPr lang="en-US" sz="2000" dirty="0">
                <a:solidFill>
                  <a:srgbClr val="C00000"/>
                </a:solidFill>
              </a:rPr>
              <a:t>National policy objectives and sustainable development goals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3.1 General reform initiatives with a focus on issues that influence public procurement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3.2 Secondary policy objectives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/>
            <a:fld id="{7BA337B8-0E78-4066-BA91-CD1B9336C165}" type="slidenum">
              <a:rPr lang="en-US" sz="1100" b="0">
                <a:solidFill>
                  <a:srgbClr val="595959"/>
                </a:solidFill>
                <a:latin typeface="Arial" pitchFamily="34" charset="0"/>
              </a:rPr>
              <a:pPr eaLnBrk="1" hangingPunct="1"/>
              <a:t>6</a:t>
            </a:fld>
            <a:endParaRPr lang="en-US" sz="1100" b="0">
              <a:solidFill>
                <a:srgbClr val="59595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617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42900" y="167780"/>
            <a:ext cx="8440738" cy="58723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  <a:cs typeface="Andes ExtraLight" pitchFamily="50" charset="0"/>
              </a:rPr>
              <a:t>ANALYSIS OF COUNTRY CONTEXT</a:t>
            </a:r>
            <a:r>
              <a:rPr lang="en-US" sz="4000" dirty="0">
                <a:solidFill>
                  <a:srgbClr val="C00000"/>
                </a:solidFill>
                <a:cs typeface="Andes ExtraLight" pitchFamily="50" charset="0"/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873271"/>
            <a:ext cx="8440305" cy="548308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4. </a:t>
            </a:r>
            <a:r>
              <a:rPr lang="en-US" sz="2000" dirty="0">
                <a:solidFill>
                  <a:srgbClr val="C00000"/>
                </a:solidFill>
              </a:rPr>
              <a:t>Public procurement reform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4.1 Public procurement reform in the past (brief history/legacies; lessons learned)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4.2 Public procurement priorities, policies, strategies, and goals/targets and their links with public sector/governance/other related reforms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4.3 Incentives that can drive reforms; challenges that can impact the success of reforms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rgbClr val="C00000"/>
                </a:solidFill>
              </a:rPr>
              <a:t>Information Sources</a:t>
            </a:r>
            <a:r>
              <a:rPr lang="en-US" sz="2000" dirty="0">
                <a:solidFill>
                  <a:schemeClr val="tx1"/>
                </a:solidFill>
              </a:rPr>
              <a:t>: The list of sources to be consulted is as follows: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- National statistics (e.g., Ministry of Finance, etc.)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- National Development Plans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- Indices, e.g., Doing Business project (World Bank), Government at a Glance     (OECD), Country Classifications (World Bank and others), GDP growth rates, Corruption Perception Index, Global Competitiveness Report (World Economic Forum), Human Development Index (UN), etc.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- Databases on international memberships and treaties (e.g., GATT/GPA; OECD; Regional organizations and trade agreements; Signatories to the United Nations Convention against Corruption, etc.)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- Previous studies/assessments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- Interviews with relevant experts or sources; Critics in media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/>
            <a:fld id="{7BA337B8-0E78-4066-BA91-CD1B9336C165}" type="slidenum">
              <a:rPr lang="en-US" sz="1100" b="0">
                <a:solidFill>
                  <a:srgbClr val="595959"/>
                </a:solidFill>
                <a:latin typeface="Arial" pitchFamily="34" charset="0"/>
              </a:rPr>
              <a:pPr eaLnBrk="1" hangingPunct="1"/>
              <a:t>7</a:t>
            </a:fld>
            <a:endParaRPr lang="en-US" sz="1100" b="0">
              <a:solidFill>
                <a:srgbClr val="59595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088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42900" y="301626"/>
            <a:ext cx="8440738" cy="45338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C00000"/>
                </a:solidFill>
                <a:cs typeface="Andes ExtraLight" pitchFamily="50" charset="0"/>
              </a:rPr>
              <a:t>Assessment of Public Procurement Systems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43401" y="873271"/>
            <a:ext cx="8440305" cy="54830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rgbClr val="C00000"/>
                </a:solidFill>
              </a:rPr>
              <a:t>Four Pillars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 Legal, Regulatory, and Policy Framework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Institutional Framework and management Capacity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Public Procurement Operations and Market Practices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Accountability, integrity and transparency of the Public Procurement System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rgbClr val="C00000"/>
                </a:solidFill>
              </a:rPr>
              <a:t>Indicators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14 indicators, 55 sub-indicators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Assessment criteria are expressed in Qualitative and / or Quantitative terms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/>
            <a:fld id="{7BA337B8-0E78-4066-BA91-CD1B9336C165}" type="slidenum">
              <a:rPr lang="en-US" sz="1100" b="0">
                <a:solidFill>
                  <a:srgbClr val="595959"/>
                </a:solidFill>
                <a:latin typeface="Arial" pitchFamily="34" charset="0"/>
              </a:rPr>
              <a:pPr eaLnBrk="1" hangingPunct="1"/>
              <a:t>8</a:t>
            </a:fld>
            <a:endParaRPr lang="en-US" sz="1100" b="0">
              <a:solidFill>
                <a:srgbClr val="59595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55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2014 WB Treasury Slide Deck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ull Page Interior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10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11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12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13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14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15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16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17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2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3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4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5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6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7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8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9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336</TotalTime>
  <Words>1142</Words>
  <Application>Microsoft Office PowerPoint</Application>
  <PresentationFormat>On-screen Show (4:3)</PresentationFormat>
  <Paragraphs>143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MS PGothic</vt:lpstr>
      <vt:lpstr>Andes ExtraLight</vt:lpstr>
      <vt:lpstr>Arial</vt:lpstr>
      <vt:lpstr>Arial Bold</vt:lpstr>
      <vt:lpstr>Calibri</vt:lpstr>
      <vt:lpstr>Times New Roman</vt:lpstr>
      <vt:lpstr>Trebuchet MS</vt:lpstr>
      <vt:lpstr>Wingdings</vt:lpstr>
      <vt:lpstr>2014 WB Treasury Slide Deck</vt:lpstr>
      <vt:lpstr>Full Page Interior</vt:lpstr>
      <vt:lpstr>Diamond Grid 16x9</vt:lpstr>
      <vt:lpstr>OECD - MAPS</vt:lpstr>
      <vt:lpstr>Assessment of Procurement Systems </vt:lpstr>
      <vt:lpstr>Assessment of Procurement Systems </vt:lpstr>
      <vt:lpstr>OVERVIEW OF MAPS </vt:lpstr>
      <vt:lpstr>MAPS – USER GUIDE</vt:lpstr>
      <vt:lpstr>ANALYSIS OF COUNTRY CONTEXT </vt:lpstr>
      <vt:lpstr>ANALYSIS OF COUNTRY CONTEXT </vt:lpstr>
      <vt:lpstr>ANALYSIS OF COUNTRY CONTEXT </vt:lpstr>
      <vt:lpstr>Assessment of Public Procurement Systems </vt:lpstr>
      <vt:lpstr>Assessment of Public Procurement Systems </vt:lpstr>
      <vt:lpstr>Assessment of Public Procurement Systems </vt:lpstr>
      <vt:lpstr>Assessment of Public Procurement Systems </vt:lpstr>
      <vt:lpstr>Assessment of Public Procurement Systems </vt:lpstr>
      <vt:lpstr>Assessment of Public Procurement Systems </vt:lpstr>
      <vt:lpstr>Assessment of Public Procurement Systems </vt:lpstr>
      <vt:lpstr>Assessment of Public Procurement Systems </vt:lpstr>
      <vt:lpstr>PowerPoint Presentation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Payal Malik Madan</dc:creator>
  <cp:lastModifiedBy>Arun Kumar Kolsur</cp:lastModifiedBy>
  <cp:revision>52</cp:revision>
  <cp:lastPrinted>2018-01-03T09:00:08Z</cp:lastPrinted>
  <dcterms:created xsi:type="dcterms:W3CDTF">2018-01-02T11:12:34Z</dcterms:created>
  <dcterms:modified xsi:type="dcterms:W3CDTF">2018-01-03T09:04:42Z</dcterms:modified>
</cp:coreProperties>
</file>