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7" r:id="rId1"/>
    <p:sldMasterId id="2147485265" r:id="rId2"/>
    <p:sldMasterId id="2147485397" r:id="rId3"/>
  </p:sldMasterIdLst>
  <p:notesMasterIdLst>
    <p:notesMasterId r:id="rId21"/>
  </p:notesMasterIdLst>
  <p:handoutMasterIdLst>
    <p:handoutMasterId r:id="rId22"/>
  </p:handoutMasterIdLst>
  <p:sldIdLst>
    <p:sldId id="256" r:id="rId4"/>
    <p:sldId id="265" r:id="rId5"/>
    <p:sldId id="269" r:id="rId6"/>
    <p:sldId id="267" r:id="rId7"/>
    <p:sldId id="271" r:id="rId8"/>
    <p:sldId id="273" r:id="rId9"/>
    <p:sldId id="277" r:id="rId10"/>
    <p:sldId id="278" r:id="rId11"/>
    <p:sldId id="274" r:id="rId12"/>
    <p:sldId id="279" r:id="rId13"/>
    <p:sldId id="281" r:id="rId14"/>
    <p:sldId id="282" r:id="rId15"/>
    <p:sldId id="285" r:id="rId16"/>
    <p:sldId id="284" r:id="rId17"/>
    <p:sldId id="286" r:id="rId18"/>
    <p:sldId id="287" r:id="rId19"/>
    <p:sldId id="268" r:id="rId2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 snapToObjects="1" showGuides="1">
      <p:cViewPr varScale="1">
        <p:scale>
          <a:sx n="114" d="100"/>
          <a:sy n="114" d="100"/>
        </p:scale>
        <p:origin x="15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45" d="100"/>
          <a:sy n="45" d="100"/>
        </p:scale>
        <p:origin x="27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27466" cy="464503"/>
          </a:xfrm>
          <a:prstGeom prst="rect">
            <a:avLst/>
          </a:prstGeom>
        </p:spPr>
        <p:txBody>
          <a:bodyPr vert="horz" lIns="91212" tIns="45605" rIns="91212" bIns="45605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1"/>
            <a:ext cx="3027466" cy="464503"/>
          </a:xfrm>
          <a:prstGeom prst="rect">
            <a:avLst/>
          </a:prstGeom>
        </p:spPr>
        <p:txBody>
          <a:bodyPr vert="horz" wrap="square" lIns="91212" tIns="45605" rIns="91212" bIns="4560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6C646A4-BB9B-4B8C-855E-D46909ACE4EC}" type="datetimeFigureOut">
              <a:rPr lang="en-US"/>
              <a:pPr>
                <a:defRPr/>
              </a:pPr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17612"/>
            <a:ext cx="3027466" cy="464503"/>
          </a:xfrm>
          <a:prstGeom prst="rect">
            <a:avLst/>
          </a:prstGeom>
        </p:spPr>
        <p:txBody>
          <a:bodyPr vert="horz" lIns="91212" tIns="45605" rIns="91212" bIns="45605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wrap="square" lIns="91212" tIns="45605" rIns="91212" bIns="4560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35A6EA-93D0-47D8-AD17-855E4C259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95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27466" cy="464503"/>
          </a:xfrm>
          <a:prstGeom prst="rect">
            <a:avLst/>
          </a:prstGeom>
        </p:spPr>
        <p:txBody>
          <a:bodyPr vert="horz" lIns="91212" tIns="45605" rIns="91212" bIns="45605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3" y="1"/>
            <a:ext cx="3027466" cy="464503"/>
          </a:xfrm>
          <a:prstGeom prst="rect">
            <a:avLst/>
          </a:prstGeom>
        </p:spPr>
        <p:txBody>
          <a:bodyPr vert="horz" wrap="square" lIns="91212" tIns="45605" rIns="91212" bIns="4560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F3E8D4-DEC0-4006-8D4F-0FDA10470C08}" type="datetimeFigureOut">
              <a:rPr lang="en-US"/>
              <a:pPr>
                <a:defRPr/>
              </a:pPr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12" tIns="45605" rIns="91212" bIns="456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5" cy="4177348"/>
          </a:xfrm>
          <a:prstGeom prst="rect">
            <a:avLst/>
          </a:prstGeom>
        </p:spPr>
        <p:txBody>
          <a:bodyPr vert="horz" lIns="91212" tIns="45605" rIns="91212" bIns="4560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17612"/>
            <a:ext cx="3027466" cy="464503"/>
          </a:xfrm>
          <a:prstGeom prst="rect">
            <a:avLst/>
          </a:prstGeom>
        </p:spPr>
        <p:txBody>
          <a:bodyPr vert="horz" lIns="91212" tIns="45605" rIns="91212" bIns="45605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wrap="square" lIns="91212" tIns="45605" rIns="91212" bIns="4560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7DA7DA-3AE2-4A43-88A4-44692C405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00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2166"/>
            <a:ext cx="3924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4"/>
            <a:ext cx="8410104" cy="983693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934" y="1788583"/>
            <a:ext cx="4133273" cy="4399780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657428" y="1788509"/>
            <a:ext cx="4133088" cy="4402163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3"/>
          </p:nvPr>
        </p:nvSpPr>
        <p:spPr>
          <a:xfrm>
            <a:off x="356934" y="1429560"/>
            <a:ext cx="4133273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57429" y="1421539"/>
            <a:ext cx="4133088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F022-CF83-4CC3-82DB-7496FFBF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4018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E54F7-6EF8-42CA-8692-C7C1F1197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8261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D765-6A1C-464E-8BDD-1BAFC2446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56300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 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3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70" name="ClipArt Placeholder 9"/>
          <p:cNvSpPr>
            <a:spLocks noGrp="1"/>
          </p:cNvSpPr>
          <p:nvPr>
            <p:ph type="clipArt" sz="quarter" idx="49"/>
          </p:nvPr>
        </p:nvSpPr>
        <p:spPr>
          <a:xfrm>
            <a:off x="34183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77" name="ClipArt Placeholder 9"/>
          <p:cNvSpPr>
            <a:spLocks noGrp="1"/>
          </p:cNvSpPr>
          <p:nvPr>
            <p:ph type="clipArt" sz="quarter" idx="56"/>
          </p:nvPr>
        </p:nvSpPr>
        <p:spPr>
          <a:xfrm>
            <a:off x="2093047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84" name="ClipArt Placeholder 9"/>
          <p:cNvSpPr>
            <a:spLocks noGrp="1"/>
          </p:cNvSpPr>
          <p:nvPr>
            <p:ph type="clipArt" sz="quarter" idx="63"/>
          </p:nvPr>
        </p:nvSpPr>
        <p:spPr>
          <a:xfrm>
            <a:off x="3844259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1" name="ClipArt Placeholder 9"/>
          <p:cNvSpPr>
            <a:spLocks noGrp="1"/>
          </p:cNvSpPr>
          <p:nvPr>
            <p:ph type="clipArt" sz="quarter" idx="70"/>
          </p:nvPr>
        </p:nvSpPr>
        <p:spPr>
          <a:xfrm>
            <a:off x="5595471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8" name="ClipArt Placeholder 9"/>
          <p:cNvSpPr>
            <a:spLocks noGrp="1"/>
          </p:cNvSpPr>
          <p:nvPr>
            <p:ph type="clipArt" sz="quarter" idx="77"/>
          </p:nvPr>
        </p:nvSpPr>
        <p:spPr>
          <a:xfrm>
            <a:off x="734668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668193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1" name="Text Placeholder 2"/>
          <p:cNvSpPr>
            <a:spLocks noGrp="1"/>
          </p:cNvSpPr>
          <p:nvPr>
            <p:ph type="body" sz="quarter" idx="50"/>
          </p:nvPr>
        </p:nvSpPr>
        <p:spPr>
          <a:xfrm>
            <a:off x="60349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2" name="Picture Placeholder 4"/>
          <p:cNvSpPr>
            <a:spLocks noGrp="1"/>
          </p:cNvSpPr>
          <p:nvPr>
            <p:ph type="pic" sz="quarter" idx="51"/>
          </p:nvPr>
        </p:nvSpPr>
        <p:spPr>
          <a:xfrm>
            <a:off x="47649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73" name="Text Placeholder 2"/>
          <p:cNvSpPr>
            <a:spLocks noGrp="1"/>
          </p:cNvSpPr>
          <p:nvPr>
            <p:ph type="body" sz="quarter" idx="52"/>
          </p:nvPr>
        </p:nvSpPr>
        <p:spPr>
          <a:xfrm>
            <a:off x="46509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4" name="Text Placeholder 2"/>
          <p:cNvSpPr>
            <a:spLocks noGrp="1"/>
          </p:cNvSpPr>
          <p:nvPr>
            <p:ph type="body" sz="quarter" idx="53"/>
          </p:nvPr>
        </p:nvSpPr>
        <p:spPr>
          <a:xfrm>
            <a:off x="46509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5" name="Text Placeholder 2"/>
          <p:cNvSpPr>
            <a:spLocks noGrp="1"/>
          </p:cNvSpPr>
          <p:nvPr>
            <p:ph type="body" sz="quarter" idx="54"/>
          </p:nvPr>
        </p:nvSpPr>
        <p:spPr>
          <a:xfrm>
            <a:off x="46509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6" name="Text Placeholder 2"/>
          <p:cNvSpPr>
            <a:spLocks noGrp="1"/>
          </p:cNvSpPr>
          <p:nvPr>
            <p:ph type="body" sz="quarter" idx="55"/>
          </p:nvPr>
        </p:nvSpPr>
        <p:spPr>
          <a:xfrm>
            <a:off x="46509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8" name="Text Placeholder 2"/>
          <p:cNvSpPr>
            <a:spLocks noGrp="1"/>
          </p:cNvSpPr>
          <p:nvPr>
            <p:ph type="body" sz="quarter" idx="57"/>
          </p:nvPr>
        </p:nvSpPr>
        <p:spPr>
          <a:xfrm>
            <a:off x="23215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9" name="Picture Placeholder 4"/>
          <p:cNvSpPr>
            <a:spLocks noGrp="1"/>
          </p:cNvSpPr>
          <p:nvPr>
            <p:ph type="pic" sz="quarter" idx="58"/>
          </p:nvPr>
        </p:nvSpPr>
        <p:spPr>
          <a:xfrm>
            <a:off x="21945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0" name="Text Placeholder 2"/>
          <p:cNvSpPr>
            <a:spLocks noGrp="1"/>
          </p:cNvSpPr>
          <p:nvPr>
            <p:ph type="body" sz="quarter" idx="59"/>
          </p:nvPr>
        </p:nvSpPr>
        <p:spPr>
          <a:xfrm>
            <a:off x="21831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1" name="Text Placeholder 2"/>
          <p:cNvSpPr>
            <a:spLocks noGrp="1"/>
          </p:cNvSpPr>
          <p:nvPr>
            <p:ph type="body" sz="quarter" idx="60"/>
          </p:nvPr>
        </p:nvSpPr>
        <p:spPr>
          <a:xfrm>
            <a:off x="21831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2" name="Text Placeholder 2"/>
          <p:cNvSpPr>
            <a:spLocks noGrp="1"/>
          </p:cNvSpPr>
          <p:nvPr>
            <p:ph type="body" sz="quarter" idx="61"/>
          </p:nvPr>
        </p:nvSpPr>
        <p:spPr>
          <a:xfrm>
            <a:off x="21831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3" name="Text Placeholder 2"/>
          <p:cNvSpPr>
            <a:spLocks noGrp="1"/>
          </p:cNvSpPr>
          <p:nvPr>
            <p:ph type="body" sz="quarter" idx="62"/>
          </p:nvPr>
        </p:nvSpPr>
        <p:spPr>
          <a:xfrm>
            <a:off x="21831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Text Placeholder 2"/>
          <p:cNvSpPr>
            <a:spLocks noGrp="1"/>
          </p:cNvSpPr>
          <p:nvPr>
            <p:ph type="body" sz="quarter" idx="64"/>
          </p:nvPr>
        </p:nvSpPr>
        <p:spPr>
          <a:xfrm>
            <a:off x="4101439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6" name="Picture Placeholder 4"/>
          <p:cNvSpPr>
            <a:spLocks noGrp="1"/>
          </p:cNvSpPr>
          <p:nvPr>
            <p:ph type="pic" sz="quarter" idx="65"/>
          </p:nvPr>
        </p:nvSpPr>
        <p:spPr>
          <a:xfrm>
            <a:off x="3974439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7" name="Text Placeholder 2"/>
          <p:cNvSpPr>
            <a:spLocks noGrp="1"/>
          </p:cNvSpPr>
          <p:nvPr>
            <p:ph type="body" sz="quarter" idx="66"/>
          </p:nvPr>
        </p:nvSpPr>
        <p:spPr>
          <a:xfrm>
            <a:off x="3963047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Text Placeholder 2"/>
          <p:cNvSpPr>
            <a:spLocks noGrp="1"/>
          </p:cNvSpPr>
          <p:nvPr>
            <p:ph type="body" sz="quarter" idx="67"/>
          </p:nvPr>
        </p:nvSpPr>
        <p:spPr>
          <a:xfrm>
            <a:off x="3963047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9" name="Text Placeholder 2"/>
          <p:cNvSpPr>
            <a:spLocks noGrp="1"/>
          </p:cNvSpPr>
          <p:nvPr>
            <p:ph type="body" sz="quarter" idx="68"/>
          </p:nvPr>
        </p:nvSpPr>
        <p:spPr>
          <a:xfrm>
            <a:off x="3963047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0" name="Text Placeholder 2"/>
          <p:cNvSpPr>
            <a:spLocks noGrp="1"/>
          </p:cNvSpPr>
          <p:nvPr>
            <p:ph type="body" sz="quarter" idx="69"/>
          </p:nvPr>
        </p:nvSpPr>
        <p:spPr>
          <a:xfrm>
            <a:off x="3963047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2" name="Text Placeholder 2"/>
          <p:cNvSpPr>
            <a:spLocks noGrp="1"/>
          </p:cNvSpPr>
          <p:nvPr>
            <p:ph type="body" sz="quarter" idx="71"/>
          </p:nvPr>
        </p:nvSpPr>
        <p:spPr>
          <a:xfrm>
            <a:off x="58631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3" name="Picture Placeholder 4"/>
          <p:cNvSpPr>
            <a:spLocks noGrp="1"/>
          </p:cNvSpPr>
          <p:nvPr>
            <p:ph type="pic" sz="quarter" idx="72"/>
          </p:nvPr>
        </p:nvSpPr>
        <p:spPr>
          <a:xfrm>
            <a:off x="57361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94" name="Text Placeholder 2"/>
          <p:cNvSpPr>
            <a:spLocks noGrp="1"/>
          </p:cNvSpPr>
          <p:nvPr>
            <p:ph type="body" sz="quarter" idx="73"/>
          </p:nvPr>
        </p:nvSpPr>
        <p:spPr>
          <a:xfrm>
            <a:off x="57247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5" name="Text Placeholder 2"/>
          <p:cNvSpPr>
            <a:spLocks noGrp="1"/>
          </p:cNvSpPr>
          <p:nvPr>
            <p:ph type="body" sz="quarter" idx="74"/>
          </p:nvPr>
        </p:nvSpPr>
        <p:spPr>
          <a:xfrm>
            <a:off x="57247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6" name="Text Placeholder 2"/>
          <p:cNvSpPr>
            <a:spLocks noGrp="1"/>
          </p:cNvSpPr>
          <p:nvPr>
            <p:ph type="body" sz="quarter" idx="75"/>
          </p:nvPr>
        </p:nvSpPr>
        <p:spPr>
          <a:xfrm>
            <a:off x="57247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Text Placeholder 2"/>
          <p:cNvSpPr>
            <a:spLocks noGrp="1"/>
          </p:cNvSpPr>
          <p:nvPr>
            <p:ph type="body" sz="quarter" idx="76"/>
          </p:nvPr>
        </p:nvSpPr>
        <p:spPr>
          <a:xfrm>
            <a:off x="57247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9" name="Text Placeholder 2"/>
          <p:cNvSpPr>
            <a:spLocks noGrp="1"/>
          </p:cNvSpPr>
          <p:nvPr>
            <p:ph type="body" sz="quarter" idx="78"/>
          </p:nvPr>
        </p:nvSpPr>
        <p:spPr>
          <a:xfrm>
            <a:off x="763646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0" name="Picture Placeholder 4"/>
          <p:cNvSpPr>
            <a:spLocks noGrp="1"/>
          </p:cNvSpPr>
          <p:nvPr>
            <p:ph type="pic" sz="quarter" idx="79"/>
          </p:nvPr>
        </p:nvSpPr>
        <p:spPr>
          <a:xfrm>
            <a:off x="750946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01" name="Text Placeholder 2"/>
          <p:cNvSpPr>
            <a:spLocks noGrp="1"/>
          </p:cNvSpPr>
          <p:nvPr>
            <p:ph type="body" sz="quarter" idx="80"/>
          </p:nvPr>
        </p:nvSpPr>
        <p:spPr>
          <a:xfrm>
            <a:off x="749806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2" name="Text Placeholder 2"/>
          <p:cNvSpPr>
            <a:spLocks noGrp="1"/>
          </p:cNvSpPr>
          <p:nvPr>
            <p:ph type="body" sz="quarter" idx="81"/>
          </p:nvPr>
        </p:nvSpPr>
        <p:spPr>
          <a:xfrm>
            <a:off x="749806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3" name="Text Placeholder 2"/>
          <p:cNvSpPr>
            <a:spLocks noGrp="1"/>
          </p:cNvSpPr>
          <p:nvPr>
            <p:ph type="body" sz="quarter" idx="82"/>
          </p:nvPr>
        </p:nvSpPr>
        <p:spPr>
          <a:xfrm>
            <a:off x="749806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4" name="Text Placeholder 2"/>
          <p:cNvSpPr>
            <a:spLocks noGrp="1"/>
          </p:cNvSpPr>
          <p:nvPr>
            <p:ph type="body" sz="quarter" idx="83"/>
          </p:nvPr>
        </p:nvSpPr>
        <p:spPr>
          <a:xfrm>
            <a:off x="749806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" name="ClipArt Placeholder 9"/>
          <p:cNvSpPr>
            <a:spLocks noGrp="1"/>
          </p:cNvSpPr>
          <p:nvPr>
            <p:ph type="clipArt" sz="quarter" idx="84"/>
          </p:nvPr>
        </p:nvSpPr>
        <p:spPr>
          <a:xfrm>
            <a:off x="34909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6" name="ClipArt Placeholder 9"/>
          <p:cNvSpPr>
            <a:spLocks noGrp="1"/>
          </p:cNvSpPr>
          <p:nvPr>
            <p:ph type="clipArt" sz="quarter" idx="85"/>
          </p:nvPr>
        </p:nvSpPr>
        <p:spPr>
          <a:xfrm>
            <a:off x="2100304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7" name="ClipArt Placeholder 9"/>
          <p:cNvSpPr>
            <a:spLocks noGrp="1"/>
          </p:cNvSpPr>
          <p:nvPr>
            <p:ph type="clipArt" sz="quarter" idx="86"/>
          </p:nvPr>
        </p:nvSpPr>
        <p:spPr>
          <a:xfrm>
            <a:off x="3851516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8" name="ClipArt Placeholder 9"/>
          <p:cNvSpPr>
            <a:spLocks noGrp="1"/>
          </p:cNvSpPr>
          <p:nvPr>
            <p:ph type="clipArt" sz="quarter" idx="87"/>
          </p:nvPr>
        </p:nvSpPr>
        <p:spPr>
          <a:xfrm>
            <a:off x="5602728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9" name="ClipArt Placeholder 9"/>
          <p:cNvSpPr>
            <a:spLocks noGrp="1"/>
          </p:cNvSpPr>
          <p:nvPr>
            <p:ph type="clipArt" sz="quarter" idx="88"/>
          </p:nvPr>
        </p:nvSpPr>
        <p:spPr>
          <a:xfrm>
            <a:off x="735394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10" name="Text Placeholder 2"/>
          <p:cNvSpPr>
            <a:spLocks noGrp="1"/>
          </p:cNvSpPr>
          <p:nvPr>
            <p:ph type="body" sz="quarter" idx="89"/>
          </p:nvPr>
        </p:nvSpPr>
        <p:spPr>
          <a:xfrm>
            <a:off x="61074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Picture Placeholder 4"/>
          <p:cNvSpPr>
            <a:spLocks noGrp="1"/>
          </p:cNvSpPr>
          <p:nvPr>
            <p:ph type="pic" sz="quarter" idx="90"/>
          </p:nvPr>
        </p:nvSpPr>
        <p:spPr>
          <a:xfrm>
            <a:off x="48374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2" name="Text Placeholder 2"/>
          <p:cNvSpPr>
            <a:spLocks noGrp="1"/>
          </p:cNvSpPr>
          <p:nvPr>
            <p:ph type="body" sz="quarter" idx="91"/>
          </p:nvPr>
        </p:nvSpPr>
        <p:spPr>
          <a:xfrm>
            <a:off x="47235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92"/>
          </p:nvPr>
        </p:nvSpPr>
        <p:spPr>
          <a:xfrm>
            <a:off x="47235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4" name="Text Placeholder 2"/>
          <p:cNvSpPr>
            <a:spLocks noGrp="1"/>
          </p:cNvSpPr>
          <p:nvPr>
            <p:ph type="body" sz="quarter" idx="93"/>
          </p:nvPr>
        </p:nvSpPr>
        <p:spPr>
          <a:xfrm>
            <a:off x="47235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5" name="Text Placeholder 2"/>
          <p:cNvSpPr>
            <a:spLocks noGrp="1"/>
          </p:cNvSpPr>
          <p:nvPr>
            <p:ph type="body" sz="quarter" idx="94"/>
          </p:nvPr>
        </p:nvSpPr>
        <p:spPr>
          <a:xfrm>
            <a:off x="47235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6" name="Text Placeholder 2"/>
          <p:cNvSpPr>
            <a:spLocks noGrp="1"/>
          </p:cNvSpPr>
          <p:nvPr>
            <p:ph type="body" sz="quarter" idx="95"/>
          </p:nvPr>
        </p:nvSpPr>
        <p:spPr>
          <a:xfrm>
            <a:off x="23287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7" name="Picture Placeholder 4"/>
          <p:cNvSpPr>
            <a:spLocks noGrp="1"/>
          </p:cNvSpPr>
          <p:nvPr>
            <p:ph type="pic" sz="quarter" idx="96"/>
          </p:nvPr>
        </p:nvSpPr>
        <p:spPr>
          <a:xfrm>
            <a:off x="22017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8" name="Text Placeholder 2"/>
          <p:cNvSpPr>
            <a:spLocks noGrp="1"/>
          </p:cNvSpPr>
          <p:nvPr>
            <p:ph type="body" sz="quarter" idx="97"/>
          </p:nvPr>
        </p:nvSpPr>
        <p:spPr>
          <a:xfrm>
            <a:off x="21903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9" name="Text Placeholder 2"/>
          <p:cNvSpPr>
            <a:spLocks noGrp="1"/>
          </p:cNvSpPr>
          <p:nvPr>
            <p:ph type="body" sz="quarter" idx="98"/>
          </p:nvPr>
        </p:nvSpPr>
        <p:spPr>
          <a:xfrm>
            <a:off x="21903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0" name="Text Placeholder 2"/>
          <p:cNvSpPr>
            <a:spLocks noGrp="1"/>
          </p:cNvSpPr>
          <p:nvPr>
            <p:ph type="body" sz="quarter" idx="99"/>
          </p:nvPr>
        </p:nvSpPr>
        <p:spPr>
          <a:xfrm>
            <a:off x="21903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1" name="Text Placeholder 2"/>
          <p:cNvSpPr>
            <a:spLocks noGrp="1"/>
          </p:cNvSpPr>
          <p:nvPr>
            <p:ph type="body" sz="quarter" idx="100"/>
          </p:nvPr>
        </p:nvSpPr>
        <p:spPr>
          <a:xfrm>
            <a:off x="21903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2" name="Text Placeholder 2"/>
          <p:cNvSpPr>
            <a:spLocks noGrp="1"/>
          </p:cNvSpPr>
          <p:nvPr>
            <p:ph type="body" sz="quarter" idx="101"/>
          </p:nvPr>
        </p:nvSpPr>
        <p:spPr>
          <a:xfrm>
            <a:off x="4108696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3" name="Picture Placeholder 4"/>
          <p:cNvSpPr>
            <a:spLocks noGrp="1"/>
          </p:cNvSpPr>
          <p:nvPr>
            <p:ph type="pic" sz="quarter" idx="102"/>
          </p:nvPr>
        </p:nvSpPr>
        <p:spPr>
          <a:xfrm>
            <a:off x="3981696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24" name="Text Placeholder 2"/>
          <p:cNvSpPr>
            <a:spLocks noGrp="1"/>
          </p:cNvSpPr>
          <p:nvPr>
            <p:ph type="body" sz="quarter" idx="103"/>
          </p:nvPr>
        </p:nvSpPr>
        <p:spPr>
          <a:xfrm>
            <a:off x="3970304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5" name="Text Placeholder 2"/>
          <p:cNvSpPr>
            <a:spLocks noGrp="1"/>
          </p:cNvSpPr>
          <p:nvPr>
            <p:ph type="body" sz="quarter" idx="104"/>
          </p:nvPr>
        </p:nvSpPr>
        <p:spPr>
          <a:xfrm>
            <a:off x="3970304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6" name="Text Placeholder 2"/>
          <p:cNvSpPr>
            <a:spLocks noGrp="1"/>
          </p:cNvSpPr>
          <p:nvPr>
            <p:ph type="body" sz="quarter" idx="105"/>
          </p:nvPr>
        </p:nvSpPr>
        <p:spPr>
          <a:xfrm>
            <a:off x="3970304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7" name="Text Placeholder 2"/>
          <p:cNvSpPr>
            <a:spLocks noGrp="1"/>
          </p:cNvSpPr>
          <p:nvPr>
            <p:ph type="body" sz="quarter" idx="106"/>
          </p:nvPr>
        </p:nvSpPr>
        <p:spPr>
          <a:xfrm>
            <a:off x="3970304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8" name="Text Placeholder 2"/>
          <p:cNvSpPr>
            <a:spLocks noGrp="1"/>
          </p:cNvSpPr>
          <p:nvPr>
            <p:ph type="body" sz="quarter" idx="107"/>
          </p:nvPr>
        </p:nvSpPr>
        <p:spPr>
          <a:xfrm>
            <a:off x="58703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9" name="Picture Placeholder 4"/>
          <p:cNvSpPr>
            <a:spLocks noGrp="1"/>
          </p:cNvSpPr>
          <p:nvPr>
            <p:ph type="pic" sz="quarter" idx="108"/>
          </p:nvPr>
        </p:nvSpPr>
        <p:spPr>
          <a:xfrm>
            <a:off x="57433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0" name="Text Placeholder 2"/>
          <p:cNvSpPr>
            <a:spLocks noGrp="1"/>
          </p:cNvSpPr>
          <p:nvPr>
            <p:ph type="body" sz="quarter" idx="109"/>
          </p:nvPr>
        </p:nvSpPr>
        <p:spPr>
          <a:xfrm>
            <a:off x="57319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1" name="Text Placeholder 2"/>
          <p:cNvSpPr>
            <a:spLocks noGrp="1"/>
          </p:cNvSpPr>
          <p:nvPr>
            <p:ph type="body" sz="quarter" idx="110"/>
          </p:nvPr>
        </p:nvSpPr>
        <p:spPr>
          <a:xfrm>
            <a:off x="57319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2" name="Text Placeholder 2"/>
          <p:cNvSpPr>
            <a:spLocks noGrp="1"/>
          </p:cNvSpPr>
          <p:nvPr>
            <p:ph type="body" sz="quarter" idx="111"/>
          </p:nvPr>
        </p:nvSpPr>
        <p:spPr>
          <a:xfrm>
            <a:off x="57319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3" name="Text Placeholder 2"/>
          <p:cNvSpPr>
            <a:spLocks noGrp="1"/>
          </p:cNvSpPr>
          <p:nvPr>
            <p:ph type="body" sz="quarter" idx="112"/>
          </p:nvPr>
        </p:nvSpPr>
        <p:spPr>
          <a:xfrm>
            <a:off x="57319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4" name="Text Placeholder 2"/>
          <p:cNvSpPr>
            <a:spLocks noGrp="1"/>
          </p:cNvSpPr>
          <p:nvPr>
            <p:ph type="body" sz="quarter" idx="113"/>
          </p:nvPr>
        </p:nvSpPr>
        <p:spPr>
          <a:xfrm>
            <a:off x="764371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5" name="Picture Placeholder 4"/>
          <p:cNvSpPr>
            <a:spLocks noGrp="1"/>
          </p:cNvSpPr>
          <p:nvPr>
            <p:ph type="pic" sz="quarter" idx="114"/>
          </p:nvPr>
        </p:nvSpPr>
        <p:spPr>
          <a:xfrm>
            <a:off x="751671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6" name="Text Placeholder 2"/>
          <p:cNvSpPr>
            <a:spLocks noGrp="1"/>
          </p:cNvSpPr>
          <p:nvPr>
            <p:ph type="body" sz="quarter" idx="115"/>
          </p:nvPr>
        </p:nvSpPr>
        <p:spPr>
          <a:xfrm>
            <a:off x="750532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7" name="Text Placeholder 2"/>
          <p:cNvSpPr>
            <a:spLocks noGrp="1"/>
          </p:cNvSpPr>
          <p:nvPr>
            <p:ph type="body" sz="quarter" idx="116"/>
          </p:nvPr>
        </p:nvSpPr>
        <p:spPr>
          <a:xfrm>
            <a:off x="750532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8" name="Text Placeholder 2"/>
          <p:cNvSpPr>
            <a:spLocks noGrp="1"/>
          </p:cNvSpPr>
          <p:nvPr>
            <p:ph type="body" sz="quarter" idx="117"/>
          </p:nvPr>
        </p:nvSpPr>
        <p:spPr>
          <a:xfrm>
            <a:off x="750532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9" name="Text Placeholder 2"/>
          <p:cNvSpPr>
            <a:spLocks noGrp="1"/>
          </p:cNvSpPr>
          <p:nvPr>
            <p:ph type="body" sz="quarter" idx="118"/>
          </p:nvPr>
        </p:nvSpPr>
        <p:spPr>
          <a:xfrm>
            <a:off x="750532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1" name="Footer Placeholder 1"/>
          <p:cNvSpPr>
            <a:spLocks noGrp="1"/>
          </p:cNvSpPr>
          <p:nvPr>
            <p:ph type="ftr" sz="quarter" idx="1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32" name="Slide Number Placeholder 2"/>
          <p:cNvSpPr>
            <a:spLocks noGrp="1"/>
          </p:cNvSpPr>
          <p:nvPr>
            <p:ph type="sldNum" sz="quarter" idx="1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4D01B2-10AA-4A51-9782-D5953403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8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136106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4064001"/>
            <a:ext cx="3978929" cy="1751263"/>
          </a:xfrm>
        </p:spPr>
        <p:txBody>
          <a:bodyPr/>
          <a:lstStyle>
            <a:lvl1pPr>
              <a:defRPr sz="3000" b="0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55B0-583E-4CE9-B46F-403A4F4B0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55459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846513" y="5302250"/>
            <a:ext cx="5297487" cy="155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3075216"/>
            <a:ext cx="3978929" cy="1950356"/>
          </a:xfrm>
        </p:spPr>
        <p:txBody>
          <a:bodyPr/>
          <a:lstStyle>
            <a:lvl1pPr>
              <a:defRPr sz="3000" b="0" i="0" baseline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85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32417"/>
            <a:ext cx="8445500" cy="5069416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DDAB-13A3-4E47-8334-BEEEDFD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21856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7F4F-7EA8-495D-9EDB-0B3F348E4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11949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46AC-8236-4238-B268-CD84337F6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88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Chart Placeholder 4"/>
          <p:cNvSpPr>
            <a:spLocks noGrp="1"/>
          </p:cNvSpPr>
          <p:nvPr>
            <p:ph type="chart" sz="quarter" idx="21"/>
          </p:nvPr>
        </p:nvSpPr>
        <p:spPr>
          <a:xfrm>
            <a:off x="347133" y="114088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22"/>
          </p:nvPr>
        </p:nvSpPr>
        <p:spPr>
          <a:xfrm>
            <a:off x="351366" y="371686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EF53-64A7-469D-BF9D-A24E8EFB9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781" y="4852894"/>
            <a:ext cx="3924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4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2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865910" y="1306550"/>
            <a:ext cx="7296726" cy="1450437"/>
          </a:xfrm>
        </p:spPr>
        <p:txBody>
          <a:bodyPr anchor="b"/>
          <a:lstStyle>
            <a:lvl1pPr>
              <a:defRPr sz="3800" b="1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851104" y="3074088"/>
            <a:ext cx="7328771" cy="239749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294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349779" y="968964"/>
            <a:ext cx="8529637" cy="524990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46979-6643-40E3-97F8-98E9CF259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9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6"/>
            <a:ext cx="7203233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543256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529417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7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0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57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2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4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1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1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396005" y="1189789"/>
            <a:ext cx="703947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408676" y="3000005"/>
            <a:ext cx="7026799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72667" y="4699001"/>
            <a:ext cx="2762808" cy="1403045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716588" y="6116638"/>
            <a:ext cx="2719387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700" y="4857598"/>
            <a:ext cx="3924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1710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39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6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1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781" y="4852894"/>
            <a:ext cx="3924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464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137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781" y="4852894"/>
            <a:ext cx="39243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3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9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1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934" y="997858"/>
            <a:ext cx="3010890" cy="4924960"/>
          </a:xfrm>
        </p:spPr>
        <p:txBody>
          <a:bodyPr anchor="ctr"/>
          <a:lstStyle>
            <a:lvl1pPr algn="l"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2pPr>
            <a:lvl3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3pPr>
            <a:lvl4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4pPr>
            <a:lvl5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3858F-ED92-4D33-9105-3DC65086B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90880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2DC5-F85F-49BE-B09F-15990407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3450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with Graphic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8636"/>
            <a:ext cx="8569158" cy="461819"/>
          </a:xfrm>
        </p:spPr>
        <p:txBody>
          <a:bodyPr anchor="b"/>
          <a:lstStyle>
            <a:lvl1pPr>
              <a:defRPr sz="2200"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2841" y="1443789"/>
            <a:ext cx="5307263" cy="4545263"/>
          </a:xfrm>
        </p:spPr>
        <p:txBody>
          <a:bodyPr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21093" y="1003049"/>
            <a:ext cx="3087853" cy="4972050"/>
          </a:xfrm>
        </p:spPr>
        <p:txBody>
          <a:bodyPr rIns="182880" anchor="ctr"/>
          <a:lstStyle>
            <a:lvl1pPr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22675" y="976312"/>
            <a:ext cx="5294062" cy="414003"/>
          </a:xfrm>
        </p:spPr>
        <p:txBody>
          <a:bodyPr/>
          <a:lstStyle>
            <a:lvl1pPr algn="ctr">
              <a:defRPr sz="1600" b="0" cap="all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D671-EFFE-40AD-B1E0-E733AD695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6927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47975" y="6356350"/>
            <a:ext cx="5600700" cy="328613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r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84213" y="6329363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l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2" r:id="rId1"/>
    <p:sldLayoutId id="2147485373" r:id="rId2"/>
    <p:sldLayoutId id="2147485374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indent="909638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0802 w 638"/>
              <a:gd name="T3" fmla="*/ 49287 h 1194"/>
              <a:gd name="T4" fmla="*/ 42698 w 638"/>
              <a:gd name="T5" fmla="*/ 96782 h 1194"/>
              <a:gd name="T6" fmla="*/ 58026 w 638"/>
              <a:gd name="T7" fmla="*/ 136211 h 1194"/>
              <a:gd name="T8" fmla="*/ 74448 w 638"/>
              <a:gd name="T9" fmla="*/ 178329 h 1194"/>
              <a:gd name="T10" fmla="*/ 89776 w 638"/>
              <a:gd name="T11" fmla="*/ 226720 h 1194"/>
              <a:gd name="T12" fmla="*/ 112767 w 638"/>
              <a:gd name="T13" fmla="*/ 301098 h 1194"/>
              <a:gd name="T14" fmla="*/ 129190 w 638"/>
              <a:gd name="T15" fmla="*/ 353073 h 1194"/>
              <a:gd name="T16" fmla="*/ 148897 w 638"/>
              <a:gd name="T17" fmla="*/ 443582 h 1194"/>
              <a:gd name="T18" fmla="*/ 156560 w 638"/>
              <a:gd name="T19" fmla="*/ 486596 h 1194"/>
              <a:gd name="T20" fmla="*/ 165319 w 638"/>
              <a:gd name="T21" fmla="*/ 534987 h 1194"/>
              <a:gd name="T22" fmla="*/ 349250 w 638"/>
              <a:gd name="T23" fmla="*/ 534987 h 1194"/>
              <a:gd name="T24" fmla="*/ 341586 w 638"/>
              <a:gd name="T25" fmla="*/ 511688 h 1194"/>
              <a:gd name="T26" fmla="*/ 327353 w 638"/>
              <a:gd name="T27" fmla="*/ 474947 h 1194"/>
              <a:gd name="T28" fmla="*/ 313121 w 638"/>
              <a:gd name="T29" fmla="*/ 439102 h 1194"/>
              <a:gd name="T30" fmla="*/ 299983 w 638"/>
              <a:gd name="T31" fmla="*/ 408633 h 1194"/>
              <a:gd name="T32" fmla="*/ 270422 w 638"/>
              <a:gd name="T33" fmla="*/ 351281 h 1194"/>
              <a:gd name="T34" fmla="*/ 249621 w 638"/>
              <a:gd name="T35" fmla="*/ 312748 h 1194"/>
              <a:gd name="T36" fmla="*/ 232103 w 638"/>
              <a:gd name="T37" fmla="*/ 280487 h 1194"/>
              <a:gd name="T38" fmla="*/ 206922 w 638"/>
              <a:gd name="T39" fmla="*/ 238369 h 1194"/>
              <a:gd name="T40" fmla="*/ 186121 w 638"/>
              <a:gd name="T41" fmla="*/ 210590 h 1194"/>
              <a:gd name="T42" fmla="*/ 167509 w 638"/>
              <a:gd name="T43" fmla="*/ 185498 h 1194"/>
              <a:gd name="T44" fmla="*/ 146707 w 638"/>
              <a:gd name="T45" fmla="*/ 153237 h 1194"/>
              <a:gd name="T46" fmla="*/ 124810 w 638"/>
              <a:gd name="T47" fmla="*/ 128146 h 1194"/>
              <a:gd name="T48" fmla="*/ 95250 w 638"/>
              <a:gd name="T49" fmla="*/ 94093 h 1194"/>
              <a:gd name="T50" fmla="*/ 66784 w 638"/>
              <a:gd name="T51" fmla="*/ 62729 h 1194"/>
              <a:gd name="T52" fmla="*/ 31750 w 638"/>
              <a:gd name="T53" fmla="*/ 23299 h 1194"/>
              <a:gd name="T54" fmla="*/ 16422 w 638"/>
              <a:gd name="T55" fmla="*/ 8961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46062 w 448"/>
              <a:gd name="T1" fmla="*/ 165100 h 372"/>
              <a:gd name="T2" fmla="*/ 213107 w 448"/>
              <a:gd name="T3" fmla="*/ 134033 h 372"/>
              <a:gd name="T4" fmla="*/ 153789 w 448"/>
              <a:gd name="T5" fmla="*/ 92314 h 372"/>
              <a:gd name="T6" fmla="*/ 115342 w 448"/>
              <a:gd name="T7" fmla="*/ 63022 h 372"/>
              <a:gd name="T8" fmla="*/ 76894 w 448"/>
              <a:gd name="T9" fmla="*/ 41719 h 372"/>
              <a:gd name="T10" fmla="*/ 35152 w 448"/>
              <a:gd name="T11" fmla="*/ 19528 h 372"/>
              <a:gd name="T12" fmla="*/ 0 w 448"/>
              <a:gd name="T13" fmla="*/ 0 h 372"/>
              <a:gd name="T14" fmla="*/ 153789 w 448"/>
              <a:gd name="T15" fmla="*/ 0 h 372"/>
              <a:gd name="T16" fmla="*/ 164774 w 448"/>
              <a:gd name="T17" fmla="*/ 15977 h 372"/>
              <a:gd name="T18" fmla="*/ 177956 w 448"/>
              <a:gd name="T19" fmla="*/ 36393 h 372"/>
              <a:gd name="T20" fmla="*/ 190039 w 448"/>
              <a:gd name="T21" fmla="*/ 59472 h 372"/>
              <a:gd name="T22" fmla="*/ 207615 w 448"/>
              <a:gd name="T23" fmla="*/ 91426 h 372"/>
              <a:gd name="T24" fmla="*/ 224092 w 448"/>
              <a:gd name="T25" fmla="*/ 117168 h 372"/>
              <a:gd name="T26" fmla="*/ 238373 w 448"/>
              <a:gd name="T27" fmla="*/ 148235 h 372"/>
              <a:gd name="T28" fmla="*/ 246062 w 448"/>
              <a:gd name="T29" fmla="*/ 1651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</a:t>
            </a:r>
          </a:p>
          <a:p>
            <a:pPr lvl="5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60363" y="6356350"/>
            <a:ext cx="3175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100" b="0" smtClean="0">
                <a:solidFill>
                  <a:srgbClr val="59595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6392975-6173-47C2-92A5-F7E9C3AE4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1363" y="6356350"/>
            <a:ext cx="5915025" cy="3651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00" b="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6624802" y="6155093"/>
            <a:ext cx="2519198" cy="6970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76" r:id="rId2"/>
    <p:sldLayoutId id="2147485377" r:id="rId3"/>
    <p:sldLayoutId id="2147485360" r:id="rId4"/>
    <p:sldLayoutId id="2147485361" r:id="rId5"/>
    <p:sldLayoutId id="2147485362" r:id="rId6"/>
    <p:sldLayoutId id="2147485363" r:id="rId7"/>
    <p:sldLayoutId id="2147485364" r:id="rId8"/>
    <p:sldLayoutId id="2147485365" r:id="rId9"/>
    <p:sldLayoutId id="2147485378" r:id="rId10"/>
    <p:sldLayoutId id="2147485366" r:id="rId11"/>
    <p:sldLayoutId id="2147485379" r:id="rId12"/>
    <p:sldLayoutId id="2147485367" r:id="rId13"/>
    <p:sldLayoutId id="2147485368" r:id="rId14"/>
    <p:sldLayoutId id="2147485369" r:id="rId15"/>
    <p:sldLayoutId id="2147485370" r:id="rId16"/>
    <p:sldLayoutId id="2147485380" r:id="rId17"/>
    <p:sldLayoutId id="2147485371" r:id="rId18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 cap="all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27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98" r:id="rId1"/>
    <p:sldLayoutId id="2147485399" r:id="rId2"/>
    <p:sldLayoutId id="2147485400" r:id="rId3"/>
    <p:sldLayoutId id="2147485401" r:id="rId4"/>
    <p:sldLayoutId id="2147485402" r:id="rId5"/>
    <p:sldLayoutId id="2147485403" r:id="rId6"/>
    <p:sldLayoutId id="2147485404" r:id="rId7"/>
    <p:sldLayoutId id="2147485405" r:id="rId8"/>
    <p:sldLayoutId id="2147485406" r:id="rId9"/>
    <p:sldLayoutId id="2147485407" r:id="rId10"/>
    <p:sldLayoutId id="2147485408" r:id="rId11"/>
    <p:sldLayoutId id="2147485409" r:id="rId12"/>
    <p:sldLayoutId id="2147485410" r:id="rId13"/>
    <p:sldLayoutId id="2147485394" r:id="rId14"/>
    <p:sldLayoutId id="2147485396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3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348" y="442768"/>
            <a:ext cx="6971806" cy="1209864"/>
          </a:xfrm>
        </p:spPr>
        <p:txBody>
          <a:bodyPr>
            <a:normAutofit/>
          </a:bodyPr>
          <a:lstStyle/>
          <a:p>
            <a:r>
              <a:rPr lang="en-US" sz="7300" dirty="0">
                <a:solidFill>
                  <a:srgbClr val="C00000"/>
                </a:solidFill>
              </a:rPr>
              <a:t>OECD - MAPS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1512623" y="1816783"/>
            <a:ext cx="6959257" cy="2369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Methodology for Assessment of Procurement Systems -  Assessment Tool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56558" y="4699001"/>
            <a:ext cx="3746685" cy="139363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Arun Kumar Kolsur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Senior Procurement Specialist</a:t>
            </a:r>
          </a:p>
        </p:txBody>
      </p:sp>
      <p:sp>
        <p:nvSpPr>
          <p:cNvPr id="12293" name="Date Placeholder 9"/>
          <p:cNvSpPr>
            <a:spLocks noGrp="1"/>
          </p:cNvSpPr>
          <p:nvPr>
            <p:ph type="dt" sz="half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E3D92BB9-2198-43A5-811D-9C71F81AAEAF}" type="datetime4">
              <a:rPr lang="en-US" sz="1400" b="0" smtClean="0">
                <a:latin typeface="Arial" pitchFamily="34" charset="0"/>
                <a:cs typeface="Arial" pitchFamily="34" charset="0"/>
              </a:rPr>
              <a:pPr eaLnBrk="1" hangingPunct="1"/>
              <a:t>January 3, 2018</a:t>
            </a:fld>
            <a:endParaRPr lang="en-US" sz="1400" b="0"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Application of Indicators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Short Text describes elements of the indicator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Table presents assessment criteria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Each sub-indicator is assessed in three steps: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Application of Criteria expressed in Qualitative Terms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Application of a set of Quantitative indicators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Analysis and determination of substantive or material gaps (gap analysis)      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9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67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10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00" y="1440482"/>
            <a:ext cx="8213371" cy="397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17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</a:t>
            </a: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11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633638"/>
            <a:ext cx="8440738" cy="236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071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2900" y="755826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12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213802"/>
            <a:ext cx="8440738" cy="550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64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III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13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68" y="1410080"/>
            <a:ext cx="8440238" cy="244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78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IV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14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01" y="1418186"/>
            <a:ext cx="8440238" cy="402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21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Pillar IV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15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01" y="1578402"/>
            <a:ext cx="8343400" cy="234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95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3909972" y="2584409"/>
            <a:ext cx="1761596" cy="447026"/>
          </a:xfrm>
          <a:custGeom>
            <a:avLst/>
            <a:gdLst>
              <a:gd name="connsiteX0" fmla="*/ 0 w 1196987"/>
              <a:gd name="connsiteY0" fmla="*/ 0 h 447026"/>
              <a:gd name="connsiteX1" fmla="*/ 1196987 w 1196987"/>
              <a:gd name="connsiteY1" fmla="*/ 0 h 447026"/>
              <a:gd name="connsiteX2" fmla="*/ 1196987 w 1196987"/>
              <a:gd name="connsiteY2" fmla="*/ 447026 h 447026"/>
              <a:gd name="connsiteX3" fmla="*/ 0 w 1196987"/>
              <a:gd name="connsiteY3" fmla="*/ 447026 h 447026"/>
              <a:gd name="connsiteX4" fmla="*/ 0 w 1196987"/>
              <a:gd name="connsiteY4" fmla="*/ 0 h 447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87" h="447026">
                <a:moveTo>
                  <a:pt x="0" y="0"/>
                </a:moveTo>
                <a:lnTo>
                  <a:pt x="1196987" y="0"/>
                </a:lnTo>
                <a:lnTo>
                  <a:pt x="1196987" y="447026"/>
                </a:lnTo>
                <a:lnTo>
                  <a:pt x="0" y="4470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algn="ctr" defTabSz="711200" fontAlgn="auto">
              <a:lnSpc>
                <a:spcPct val="90000"/>
              </a:lnSpc>
              <a:spcAft>
                <a:spcPct val="35000"/>
              </a:spcAft>
            </a:pPr>
            <a:r>
              <a:rPr 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Procurement</a:t>
            </a:r>
          </a:p>
        </p:txBody>
      </p:sp>
      <p:sp>
        <p:nvSpPr>
          <p:cNvPr id="15" name="Freeform 14"/>
          <p:cNvSpPr/>
          <p:nvPr/>
        </p:nvSpPr>
        <p:spPr>
          <a:xfrm>
            <a:off x="2288227" y="4334898"/>
            <a:ext cx="1885764" cy="599427"/>
          </a:xfrm>
          <a:custGeom>
            <a:avLst/>
            <a:gdLst>
              <a:gd name="connsiteX0" fmla="*/ 0 w 1371603"/>
              <a:gd name="connsiteY0" fmla="*/ 0 h 599427"/>
              <a:gd name="connsiteX1" fmla="*/ 1371603 w 1371603"/>
              <a:gd name="connsiteY1" fmla="*/ 0 h 599427"/>
              <a:gd name="connsiteX2" fmla="*/ 1371603 w 1371603"/>
              <a:gd name="connsiteY2" fmla="*/ 599427 h 599427"/>
              <a:gd name="connsiteX3" fmla="*/ 0 w 1371603"/>
              <a:gd name="connsiteY3" fmla="*/ 599427 h 599427"/>
              <a:gd name="connsiteX4" fmla="*/ 0 w 1371603"/>
              <a:gd name="connsiteY4" fmla="*/ 0 h 59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3" h="599427">
                <a:moveTo>
                  <a:pt x="0" y="0"/>
                </a:moveTo>
                <a:lnTo>
                  <a:pt x="1371603" y="0"/>
                </a:lnTo>
                <a:lnTo>
                  <a:pt x="1371603" y="599427"/>
                </a:lnTo>
                <a:lnTo>
                  <a:pt x="0" y="5994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algn="ctr" defTabSz="711200" fontAlgn="auto">
              <a:lnSpc>
                <a:spcPct val="90000"/>
              </a:lnSpc>
              <a:spcAft>
                <a:spcPct val="35000"/>
              </a:spcAft>
            </a:pPr>
            <a:r>
              <a:rPr 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Spend analysis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828682" y="3144893"/>
            <a:ext cx="1292619" cy="10825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573370" y="3144893"/>
            <a:ext cx="1131940" cy="10825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75186" y="3663397"/>
            <a:ext cx="1469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  <a:ea typeface="+mn-ea"/>
              </a:rPr>
              <a:t>Policies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2906937" y="1769504"/>
            <a:ext cx="4116395" cy="845683"/>
            <a:chOff x="2670805" y="369360"/>
            <a:chExt cx="4463150" cy="1052909"/>
          </a:xfrm>
        </p:grpSpPr>
        <p:sp>
          <p:nvSpPr>
            <p:cNvPr id="25" name="TextBox 24"/>
            <p:cNvSpPr txBox="1"/>
            <p:nvPr/>
          </p:nvSpPr>
          <p:spPr>
            <a:xfrm>
              <a:off x="2670805" y="391920"/>
              <a:ext cx="1957757" cy="459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E procurement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58259" y="369360"/>
              <a:ext cx="2175696" cy="459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Suppliers registry</a:t>
              </a:r>
            </a:p>
          </p:txBody>
        </p:sp>
        <p:cxnSp>
          <p:nvCxnSpPr>
            <p:cNvPr id="51" name="Straight Arrow Connector 50"/>
            <p:cNvCxnSpPr>
              <a:stCxn id="25" idx="2"/>
            </p:cNvCxnSpPr>
            <p:nvPr/>
          </p:nvCxnSpPr>
          <p:spPr>
            <a:xfrm>
              <a:off x="3649684" y="851753"/>
              <a:ext cx="1136301" cy="53973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0" idx="2"/>
            </p:cNvCxnSpPr>
            <p:nvPr/>
          </p:nvCxnSpPr>
          <p:spPr>
            <a:xfrm flipH="1">
              <a:off x="5072095" y="829193"/>
              <a:ext cx="974012" cy="59307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5727657" y="1639222"/>
            <a:ext cx="3168987" cy="2123893"/>
            <a:chOff x="5808331" y="446304"/>
            <a:chExt cx="3168987" cy="2123893"/>
          </a:xfrm>
        </p:grpSpPr>
        <p:sp>
          <p:nvSpPr>
            <p:cNvPr id="29" name="TextBox 28"/>
            <p:cNvSpPr txBox="1"/>
            <p:nvPr/>
          </p:nvSpPr>
          <p:spPr>
            <a:xfrm>
              <a:off x="6268311" y="1378107"/>
              <a:ext cx="12926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C00000"/>
                  </a:solidFill>
                  <a:latin typeface="Calibri"/>
                  <a:ea typeface="+mn-ea"/>
                </a:rPr>
                <a:t>Methods</a:t>
              </a:r>
            </a:p>
          </p:txBody>
        </p:sp>
        <p:cxnSp>
          <p:nvCxnSpPr>
            <p:cNvPr id="53" name="Straight Arrow Connector 52"/>
            <p:cNvCxnSpPr>
              <a:stCxn id="29" idx="1"/>
            </p:cNvCxnSpPr>
            <p:nvPr/>
          </p:nvCxnSpPr>
          <p:spPr>
            <a:xfrm flipH="1">
              <a:off x="5808331" y="1547384"/>
              <a:ext cx="459980" cy="15389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614635" y="446304"/>
              <a:ext cx="13626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C00000"/>
                  </a:solidFill>
                  <a:latin typeface="Calibri"/>
                  <a:ea typeface="+mn-ea"/>
                </a:rPr>
                <a:t>Framework agreements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10255" y="1253743"/>
              <a:ext cx="10676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Reverse auction</a:t>
              </a:r>
            </a:p>
          </p:txBody>
        </p:sp>
        <p:cxnSp>
          <p:nvCxnSpPr>
            <p:cNvPr id="65" name="Straight Arrow Connector 64"/>
            <p:cNvCxnSpPr>
              <a:stCxn id="28" idx="1"/>
            </p:cNvCxnSpPr>
            <p:nvPr/>
          </p:nvCxnSpPr>
          <p:spPr>
            <a:xfrm flipH="1">
              <a:off x="7391401" y="1515353"/>
              <a:ext cx="418854" cy="3077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7" idx="1"/>
              <a:endCxn id="29" idx="0"/>
            </p:cNvCxnSpPr>
            <p:nvPr/>
          </p:nvCxnSpPr>
          <p:spPr>
            <a:xfrm flipH="1">
              <a:off x="6914621" y="738692"/>
              <a:ext cx="700014" cy="63941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7379494" y="2046977"/>
              <a:ext cx="14983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Auction theory analysis</a:t>
              </a:r>
            </a:p>
          </p:txBody>
        </p:sp>
        <p:cxnSp>
          <p:nvCxnSpPr>
            <p:cNvPr id="73" name="Straight Arrow Connector 72"/>
            <p:cNvCxnSpPr>
              <a:stCxn id="71" idx="1"/>
              <a:endCxn id="29" idx="2"/>
            </p:cNvCxnSpPr>
            <p:nvPr/>
          </p:nvCxnSpPr>
          <p:spPr>
            <a:xfrm flipH="1" flipV="1">
              <a:off x="6914621" y="1716661"/>
              <a:ext cx="464873" cy="59192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376526" y="4010873"/>
            <a:ext cx="2348191" cy="1704216"/>
            <a:chOff x="576921" y="2631752"/>
            <a:chExt cx="2348191" cy="1704216"/>
          </a:xfrm>
        </p:grpSpPr>
        <p:sp>
          <p:nvSpPr>
            <p:cNvPr id="7" name="TextBox 6"/>
            <p:cNvSpPr txBox="1"/>
            <p:nvPr/>
          </p:nvSpPr>
          <p:spPr>
            <a:xfrm>
              <a:off x="638103" y="2631752"/>
              <a:ext cx="136299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spcBef>
                  <a:spcPts val="600"/>
                </a:spcBef>
                <a:spcAft>
                  <a:spcPts val="600"/>
                </a:spcAft>
              </a:lvl1pPr>
            </a:lstStyle>
            <a:p>
              <a:pPr algn="l" fontAlgn="auto"/>
              <a:r>
                <a:rPr lang="en-US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Indicators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38103" y="3997414"/>
              <a:ext cx="1840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Information flows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76921" y="3149579"/>
              <a:ext cx="125924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spcBef>
                  <a:spcPts val="600"/>
                </a:spcBef>
                <a:spcAft>
                  <a:spcPts val="600"/>
                </a:spcAft>
              </a:lvl1pPr>
            </a:lstStyle>
            <a:p>
              <a:pPr algn="l" fontAlgn="auto"/>
              <a:r>
                <a:rPr lang="en-US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Benchmarks</a:t>
              </a:r>
            </a:p>
          </p:txBody>
        </p:sp>
        <p:cxnSp>
          <p:nvCxnSpPr>
            <p:cNvPr id="78" name="Straight Arrow Connector 77"/>
            <p:cNvCxnSpPr>
              <a:stCxn id="7" idx="3"/>
              <a:endCxn id="15" idx="0"/>
            </p:cNvCxnSpPr>
            <p:nvPr/>
          </p:nvCxnSpPr>
          <p:spPr>
            <a:xfrm>
              <a:off x="2001102" y="2801029"/>
              <a:ext cx="487521" cy="15474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2001102" y="3334246"/>
              <a:ext cx="817519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2257796" y="3702631"/>
              <a:ext cx="667316" cy="4696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8103" y="3578777"/>
              <a:ext cx="102463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600"/>
                </a:spcAft>
              </a:pPr>
              <a:r>
                <a:rPr lang="en-US" b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ea typeface="+mn-ea"/>
                </a:rPr>
                <a:t>Systems</a:t>
              </a:r>
              <a:endParaRPr lang="en-US" sz="14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ea typeface="+mn-ea"/>
              </a:endParaRPr>
            </a:p>
          </p:txBody>
        </p:sp>
        <p:cxnSp>
          <p:nvCxnSpPr>
            <p:cNvPr id="97" name="Straight Arrow Connector 96"/>
            <p:cNvCxnSpPr>
              <a:stCxn id="93" idx="3"/>
            </p:cNvCxnSpPr>
            <p:nvPr/>
          </p:nvCxnSpPr>
          <p:spPr>
            <a:xfrm flipV="1">
              <a:off x="1662736" y="3518911"/>
              <a:ext cx="1155885" cy="22914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 flipV="1">
            <a:off x="3858207" y="4625546"/>
            <a:ext cx="1504878" cy="90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153616" y="2039333"/>
            <a:ext cx="3756356" cy="1472225"/>
            <a:chOff x="80675" y="538638"/>
            <a:chExt cx="3909972" cy="1951819"/>
          </a:xfrm>
        </p:grpSpPr>
        <p:sp>
          <p:nvSpPr>
            <p:cNvPr id="26" name="TextBox 25"/>
            <p:cNvSpPr txBox="1"/>
            <p:nvPr/>
          </p:nvSpPr>
          <p:spPr>
            <a:xfrm>
              <a:off x="1685350" y="1391492"/>
              <a:ext cx="1954930" cy="489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Capacity building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969" y="538638"/>
              <a:ext cx="1042132" cy="489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Training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675" y="1422269"/>
              <a:ext cx="1295400" cy="44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C00000"/>
                  </a:solidFill>
                  <a:latin typeface="Calibri"/>
                  <a:ea typeface="+mn-ea"/>
                </a:rPr>
                <a:t>Certification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2796" y="2000811"/>
              <a:ext cx="1152554" cy="489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Support</a:t>
              </a:r>
            </a:p>
          </p:txBody>
        </p:sp>
        <p:cxnSp>
          <p:nvCxnSpPr>
            <p:cNvPr id="37" name="Straight Arrow Connector 36"/>
            <p:cNvCxnSpPr>
              <a:stCxn id="35" idx="0"/>
              <a:endCxn id="26" idx="1"/>
            </p:cNvCxnSpPr>
            <p:nvPr/>
          </p:nvCxnSpPr>
          <p:spPr>
            <a:xfrm flipV="1">
              <a:off x="1109073" y="1636315"/>
              <a:ext cx="576277" cy="36449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1" idx="2"/>
              <a:endCxn id="26" idx="1"/>
            </p:cNvCxnSpPr>
            <p:nvPr/>
          </p:nvCxnSpPr>
          <p:spPr>
            <a:xfrm>
              <a:off x="960035" y="1028284"/>
              <a:ext cx="725315" cy="60803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3"/>
              <a:endCxn id="26" idx="1"/>
            </p:cNvCxnSpPr>
            <p:nvPr/>
          </p:nvCxnSpPr>
          <p:spPr>
            <a:xfrm flipV="1">
              <a:off x="1376075" y="1636315"/>
              <a:ext cx="309275" cy="1037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>
              <a:off x="3578624" y="1615005"/>
              <a:ext cx="41202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434179" y="4124596"/>
            <a:ext cx="5629146" cy="1796119"/>
            <a:chOff x="3514854" y="2875703"/>
            <a:chExt cx="5629146" cy="2201176"/>
          </a:xfrm>
        </p:grpSpPr>
        <p:sp>
          <p:nvSpPr>
            <p:cNvPr id="143" name="TextBox 142"/>
            <p:cNvSpPr txBox="1"/>
            <p:nvPr/>
          </p:nvSpPr>
          <p:spPr>
            <a:xfrm>
              <a:off x="7614635" y="2875703"/>
              <a:ext cx="1042429" cy="4526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600"/>
                </a:spcBef>
                <a:spcAft>
                  <a:spcPts val="60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Records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652693" y="4624256"/>
              <a:ext cx="1302335" cy="4526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600"/>
                </a:spcBef>
                <a:spcAft>
                  <a:spcPts val="60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Indicators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460664" y="4048716"/>
              <a:ext cx="1683336" cy="4526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600"/>
                </a:spcBef>
                <a:spcAft>
                  <a:spcPts val="60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Standardization</a:t>
              </a:r>
            </a:p>
          </p:txBody>
        </p:sp>
        <p:cxnSp>
          <p:nvCxnSpPr>
            <p:cNvPr id="146" name="Straight Arrow Connector 145"/>
            <p:cNvCxnSpPr>
              <a:stCxn id="143" idx="2"/>
            </p:cNvCxnSpPr>
            <p:nvPr/>
          </p:nvCxnSpPr>
          <p:spPr>
            <a:xfrm flipH="1">
              <a:off x="7233036" y="3328326"/>
              <a:ext cx="902814" cy="19631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H="1" flipV="1">
              <a:off x="6507921" y="3896931"/>
              <a:ext cx="596085" cy="70436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145" idx="1"/>
            </p:cNvCxnSpPr>
            <p:nvPr/>
          </p:nvCxnSpPr>
          <p:spPr>
            <a:xfrm flipH="1" flipV="1">
              <a:off x="7147058" y="3850911"/>
              <a:ext cx="313606" cy="42411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4735302" y="4579603"/>
              <a:ext cx="1810900" cy="45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Capacity building</a:t>
              </a:r>
            </a:p>
          </p:txBody>
        </p:sp>
        <p:cxnSp>
          <p:nvCxnSpPr>
            <p:cNvPr id="151" name="Straight Arrow Connector 150"/>
            <p:cNvCxnSpPr>
              <a:stCxn id="150" idx="0"/>
            </p:cNvCxnSpPr>
            <p:nvPr/>
          </p:nvCxnSpPr>
          <p:spPr>
            <a:xfrm flipV="1">
              <a:off x="5640752" y="3850913"/>
              <a:ext cx="397567" cy="72869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514854" y="4027542"/>
              <a:ext cx="1454504" cy="792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C00000"/>
                  </a:solidFill>
                  <a:latin typeface="Calibri"/>
                  <a:ea typeface="+mn-ea"/>
                </a:rPr>
                <a:t>Processes and systems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 flipV="1">
              <a:off x="4890382" y="3939511"/>
              <a:ext cx="553378" cy="48407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Freeform 54"/>
          <p:cNvSpPr/>
          <p:nvPr/>
        </p:nvSpPr>
        <p:spPr>
          <a:xfrm>
            <a:off x="5222298" y="4334897"/>
            <a:ext cx="1844085" cy="648970"/>
          </a:xfrm>
          <a:custGeom>
            <a:avLst/>
            <a:gdLst>
              <a:gd name="connsiteX0" fmla="*/ 0 w 1196987"/>
              <a:gd name="connsiteY0" fmla="*/ 0 h 579162"/>
              <a:gd name="connsiteX1" fmla="*/ 1196987 w 1196987"/>
              <a:gd name="connsiteY1" fmla="*/ 0 h 579162"/>
              <a:gd name="connsiteX2" fmla="*/ 1196987 w 1196987"/>
              <a:gd name="connsiteY2" fmla="*/ 579162 h 579162"/>
              <a:gd name="connsiteX3" fmla="*/ 0 w 1196987"/>
              <a:gd name="connsiteY3" fmla="*/ 579162 h 579162"/>
              <a:gd name="connsiteX4" fmla="*/ 0 w 1196987"/>
              <a:gd name="connsiteY4" fmla="*/ 0 h 57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87" h="579162">
                <a:moveTo>
                  <a:pt x="0" y="0"/>
                </a:moveTo>
                <a:lnTo>
                  <a:pt x="1196987" y="0"/>
                </a:lnTo>
                <a:lnTo>
                  <a:pt x="1196987" y="579162"/>
                </a:lnTo>
                <a:lnTo>
                  <a:pt x="0" y="5791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algn="ctr" defTabSz="711200" fontAlgn="auto">
              <a:lnSpc>
                <a:spcPct val="90000"/>
              </a:lnSpc>
              <a:spcAft>
                <a:spcPct val="35000"/>
              </a:spcAft>
            </a:pPr>
            <a:r>
              <a:rPr 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Contract management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153616" y="972172"/>
            <a:ext cx="401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solidFill>
                  <a:prstClr val="black"/>
                </a:solidFill>
                <a:latin typeface="Calibri"/>
                <a:ea typeface="+mn-ea"/>
              </a:rPr>
              <a:t>Stronger procurement systems</a:t>
            </a:r>
          </a:p>
        </p:txBody>
      </p:sp>
    </p:spTree>
    <p:extLst>
      <p:ext uri="{BB962C8B-B14F-4D97-AF65-F5344CB8AC3E}">
        <p14:creationId xmlns:p14="http://schemas.microsoft.com/office/powerpoint/2010/main" val="2206215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Assessment of Procurement Systems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0"/>
          </p:nvPr>
        </p:nvSpPr>
        <p:spPr>
          <a:xfrm>
            <a:off x="342900" y="1049440"/>
            <a:ext cx="8440738" cy="507452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Public procurement is a crucial component of public services delivery and good governance.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Governments around the world spend around USD 9.5 trillion on public contract every year. Public procurement constitutes around 12-20% of country’s GDP.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India: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Strengthening of public procurement systems is central to achieve concrete and sustainable results and build effective institutions.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Multiple tools for Procurement System Assessment are available. 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1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10393"/>
            <a:ext cx="8440738" cy="62078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Assessment of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333" y="1166886"/>
            <a:ext cx="8440305" cy="48815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Methodology for Assessing Procurement Systems (MAPS)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Initially developed in 2003-04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Since 2015, MAPS undergoing substantial revision. The final tool envisaged to be finalized in January/ February 2018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Has been a cooperative efforts – </a:t>
            </a:r>
            <a:r>
              <a:rPr lang="en-US" dirty="0">
                <a:solidFill>
                  <a:schemeClr val="tx1"/>
                </a:solidFill>
              </a:rPr>
              <a:t>consultations with </a:t>
            </a:r>
            <a:r>
              <a:rPr lang="en-US" dirty="0">
                <a:solidFill>
                  <a:schemeClr val="tx1"/>
                </a:solidFill>
              </a:rPr>
              <a:t>diverse stakeholders group, learning from earlier MAPS assessments, Pilot testing done in three countries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Revision to the original MAPS reflects a modern understanding of Public Procurement, taking account of global developments and improvements suggested by a wide array of users and stakeholders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Countries can use MAPS to evaluate/ assess how well their public procurement systems work.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MAPS is an ambitious, universal tool that can be used by all countries regardless of the income level or development status.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MAPS can suggest countries in implementing modern, efficient, sustainable and more inclusive public procurement systems in line with the sustainable development goals.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2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34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54" y="184179"/>
            <a:ext cx="8439652" cy="86388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OVERVIEW OF MAPS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1332261"/>
            <a:ext cx="82200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304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134224"/>
            <a:ext cx="8440738" cy="62078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MAPS – USER GUIDE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780993"/>
            <a:ext cx="8440305" cy="54830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Objective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Facilitate a consistent approach to the application of the OECD MAPS, with a view of how findings can be most effectively translated into reforms.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Purpose and Use of the Methodology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MAPS – provide a harmonized tool. designed to enable a country to conduct an assessment of procurement systems – determine the strength and weaknesses, resulting information to serve as basis for reform initiatives to improve capacity and to address weaknesses.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Analytical Framework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Building Blocks, Analysis of country context, indicator system, application of indicators, limits of application</a:t>
            </a:r>
            <a:r>
              <a:rPr lang="en-US" sz="2000" dirty="0"/>
              <a:t>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Assessment Process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Planning and preparing the assessment, conducting the assessment, validation of the findings.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Assessment Report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outline of the Report [Executive summary, Assessment report and Annexes]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Strategic Planning and Monitoring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Preparation of Reforms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Support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tx1"/>
                </a:solidFill>
              </a:rPr>
              <a:t>MAPS Secretariat which is to be established.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4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47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134224"/>
            <a:ext cx="8440738" cy="62078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ANALYSIS OF COUNTRY CONTEXT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28424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Objective and Scope: </a:t>
            </a:r>
            <a:r>
              <a:rPr lang="en-US" sz="2000" dirty="0">
                <a:solidFill>
                  <a:schemeClr val="tx1"/>
                </a:solidFill>
              </a:rPr>
              <a:t>Understanding country context and needs, mapping of stakeholders, help scope the MAPS assessment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Structure: </a:t>
            </a:r>
            <a:r>
              <a:rPr lang="en-US" sz="2000" dirty="0">
                <a:solidFill>
                  <a:schemeClr val="tx1"/>
                </a:solidFill>
              </a:rPr>
              <a:t>Political, economic, geostrategic situation, links with PFM and public governance, national policy objectives and SDGs.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Political, economic and geostrategic situation of the country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1.1 Economic structures (e.g., population, national income level, resources at the government’s disposal vs. debt, geographic location, geopolitical situation, main challenges for growth and development)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1.2 Political structures, nature of the political governance system (e.g., type of government, history/legacies in the form of government, federalism vs. centralization / roles of the national government and sub-national governments, distinctive features in the allocation of political power, marginalized groups, levels of crime and informality, aspects of fragility or conflict, level of perception of corruption, etc.)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1.3 International obligations (e.g., international/regional treaties and memberships including information on potential/pending memberships)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5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24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142613"/>
            <a:ext cx="8440738" cy="612397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ANALYSIS OF COUNTRY CONTEXT</a:t>
            </a:r>
            <a:r>
              <a:rPr lang="en-US" sz="4000" dirty="0">
                <a:solidFill>
                  <a:srgbClr val="C00000"/>
                </a:solidFill>
                <a:cs typeface="Andes ExtraLight" pitchFamily="50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2. </a:t>
            </a:r>
            <a:r>
              <a:rPr lang="en-US" sz="2000" dirty="0">
                <a:solidFill>
                  <a:srgbClr val="C00000"/>
                </a:solidFill>
              </a:rPr>
              <a:t>Public procurement system and its links with the public finance management and public governance systems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2.1 Nature and scope of public procurement (e.g., procurement as a proportion of GDP/government expenditures)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2.2 Key institutions (formal and informal) and their roles in operating the procurement system including controls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2.3 Mapping of key external stakeholders formally and informally linked to public procurement structures, their interests and avenues for engagement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3. </a:t>
            </a:r>
            <a:r>
              <a:rPr lang="en-US" sz="2000" dirty="0">
                <a:solidFill>
                  <a:srgbClr val="C00000"/>
                </a:solidFill>
              </a:rPr>
              <a:t>National policy objectives and sustainable development goals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3.1 General reform initiatives with a focus on issues that influence public procurement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3.2 Secondary policy objectives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6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17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167780"/>
            <a:ext cx="8440738" cy="58723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cs typeface="Andes ExtraLight" pitchFamily="50" charset="0"/>
              </a:rPr>
              <a:t>ANALYSIS OF COUNTRY CONTEXT</a:t>
            </a:r>
            <a:r>
              <a:rPr lang="en-US" sz="4000" dirty="0">
                <a:solidFill>
                  <a:srgbClr val="C00000"/>
                </a:solidFill>
                <a:cs typeface="Andes ExtraLight" pitchFamily="50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4. </a:t>
            </a:r>
            <a:r>
              <a:rPr lang="en-US" sz="2000" dirty="0">
                <a:solidFill>
                  <a:srgbClr val="C00000"/>
                </a:solidFill>
              </a:rPr>
              <a:t>Public procurement reform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4.1 Public procurement reform in the past (brief history/legacies; lessons learned)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4.2 Public procurement priorities, policies, strategies, and goals/targets and their links with public sector/governance/other related reforms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4.3 Incentives that can drive reforms; challenges that can impact the success of reforms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Information Sources</a:t>
            </a:r>
            <a:r>
              <a:rPr lang="en-US" sz="2000" dirty="0">
                <a:solidFill>
                  <a:schemeClr val="tx1"/>
                </a:solidFill>
              </a:rPr>
              <a:t>: The list of sources to be consulted is as follows: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National statistics (e.g., Ministry of Finance, etc.)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National Development Plans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Indices, e.g., Doing Business project (World Bank), Government at a Glance     (OECD), Country Classifications (World Bank and others), GDP growth rates, Corruption Perception Index, Global Competitiveness Report (World Economic Forum), Human Development Index (UN), etc.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Databases on international memberships and treaties (e.g., GATT/GPA; OECD; Regional organizations and trade agreements; Signatories to the United Nations Convention against Corruption, etc.)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Previous studies/assessments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- Interviews with relevant experts or sources; Critics in media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7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088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6"/>
            <a:ext cx="8440738" cy="453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cs typeface="Andes ExtraLight" pitchFamily="50" charset="0"/>
              </a:rPr>
              <a:t>Assessment of Public Procurement Systems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3401" y="873271"/>
            <a:ext cx="8440305" cy="5483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Four Pillars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 Legal, Regulatory, and Policy Framework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Institutional Framework and management Capacity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Public Procurement Operations and Market Practices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Accountability, integrity and transparency of the Public Procurement System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Indicators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14 indicators, 55 sub-indicators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Assessment criteria are expressed in Qualitative and / or Quantitative terms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8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2014 WB Treasury Slide Deck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ull Page Interior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0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2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3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4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5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6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17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3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4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5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6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7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8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ppt/theme/themeOverride9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336</TotalTime>
  <Words>1142</Words>
  <Application>Microsoft Office PowerPoint</Application>
  <PresentationFormat>On-screen Show (4:3)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MS PGothic</vt:lpstr>
      <vt:lpstr>Andes ExtraLight</vt:lpstr>
      <vt:lpstr>Arial</vt:lpstr>
      <vt:lpstr>Arial Bold</vt:lpstr>
      <vt:lpstr>Calibri</vt:lpstr>
      <vt:lpstr>Times New Roman</vt:lpstr>
      <vt:lpstr>Trebuchet MS</vt:lpstr>
      <vt:lpstr>Wingdings</vt:lpstr>
      <vt:lpstr>2014 WB Treasury Slide Deck</vt:lpstr>
      <vt:lpstr>Full Page Interior</vt:lpstr>
      <vt:lpstr>Diamond Grid 16x9</vt:lpstr>
      <vt:lpstr>OECD - MAPS</vt:lpstr>
      <vt:lpstr>Assessment of Procurement Systems </vt:lpstr>
      <vt:lpstr>Assessment of Procurement Systems </vt:lpstr>
      <vt:lpstr>OVERVIEW OF MAPS </vt:lpstr>
      <vt:lpstr>MAPS – USER GUIDE</vt:lpstr>
      <vt:lpstr>ANALYSIS OF COUNTRY CONTEXT </vt:lpstr>
      <vt:lpstr>ANALYSIS OF COUNTRY CONTEXT </vt:lpstr>
      <vt:lpstr>ANALYSIS OF COUNTRY CONTEXT </vt:lpstr>
      <vt:lpstr>Assessment of Public Procurement Systems </vt:lpstr>
      <vt:lpstr>Assessment of Public Procurement Systems </vt:lpstr>
      <vt:lpstr>Assessment of Public Procurement Systems </vt:lpstr>
      <vt:lpstr>Assessment of Public Procurement Systems </vt:lpstr>
      <vt:lpstr>Assessment of Public Procurement Systems </vt:lpstr>
      <vt:lpstr>Assessment of Public Procurement Systems </vt:lpstr>
      <vt:lpstr>Assessment of Public Procurement Systems </vt:lpstr>
      <vt:lpstr>Assessment of Public Procurement Systems 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Payal Malik Madan</dc:creator>
  <cp:lastModifiedBy>Arun Kumar Kolsur</cp:lastModifiedBy>
  <cp:revision>52</cp:revision>
  <cp:lastPrinted>2018-01-03T09:00:08Z</cp:lastPrinted>
  <dcterms:created xsi:type="dcterms:W3CDTF">2018-01-02T11:12:34Z</dcterms:created>
  <dcterms:modified xsi:type="dcterms:W3CDTF">2018-01-03T09:04:42Z</dcterms:modified>
</cp:coreProperties>
</file>